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40" r:id="rId1"/>
    <p:sldMasterId id="2147483951" r:id="rId2"/>
    <p:sldMasterId id="2147483960" r:id="rId3"/>
  </p:sldMasterIdLst>
  <p:notesMasterIdLst>
    <p:notesMasterId r:id="rId41"/>
  </p:notesMasterIdLst>
  <p:handoutMasterIdLst>
    <p:handoutMasterId r:id="rId42"/>
  </p:handoutMasterIdLst>
  <p:sldIdLst>
    <p:sldId id="298" r:id="rId4"/>
    <p:sldId id="299" r:id="rId5"/>
    <p:sldId id="300" r:id="rId6"/>
    <p:sldId id="301" r:id="rId7"/>
    <p:sldId id="302" r:id="rId8"/>
    <p:sldId id="303" r:id="rId9"/>
    <p:sldId id="304" r:id="rId10"/>
    <p:sldId id="305" r:id="rId11"/>
    <p:sldId id="306" r:id="rId12"/>
    <p:sldId id="307" r:id="rId13"/>
    <p:sldId id="308" r:id="rId14"/>
    <p:sldId id="309" r:id="rId15"/>
    <p:sldId id="310" r:id="rId16"/>
    <p:sldId id="311" r:id="rId17"/>
    <p:sldId id="312" r:id="rId18"/>
    <p:sldId id="313" r:id="rId19"/>
    <p:sldId id="314" r:id="rId20"/>
    <p:sldId id="315" r:id="rId21"/>
    <p:sldId id="316" r:id="rId22"/>
    <p:sldId id="317" r:id="rId23"/>
    <p:sldId id="318" r:id="rId24"/>
    <p:sldId id="319" r:id="rId25"/>
    <p:sldId id="320" r:id="rId26"/>
    <p:sldId id="321" r:id="rId27"/>
    <p:sldId id="322" r:id="rId28"/>
    <p:sldId id="323" r:id="rId29"/>
    <p:sldId id="324" r:id="rId30"/>
    <p:sldId id="325" r:id="rId31"/>
    <p:sldId id="326" r:id="rId32"/>
    <p:sldId id="327" r:id="rId33"/>
    <p:sldId id="328" r:id="rId34"/>
    <p:sldId id="329" r:id="rId35"/>
    <p:sldId id="330" r:id="rId36"/>
    <p:sldId id="292" r:id="rId37"/>
    <p:sldId id="293" r:id="rId38"/>
    <p:sldId id="296" r:id="rId39"/>
    <p:sldId id="297" r:id="rId40"/>
  </p:sldIdLst>
  <p:sldSz cx="14630400" cy="8229600"/>
  <p:notesSz cx="6858000" cy="9144000"/>
  <p:defaultTextStyle>
    <a:defPPr>
      <a:defRPr lang="en-US"/>
    </a:defPPr>
    <a:lvl1pPr marL="0" algn="l" defTabSz="652104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1pPr>
    <a:lvl2pPr marL="652104" algn="l" defTabSz="652104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2pPr>
    <a:lvl3pPr marL="1304205" algn="l" defTabSz="652104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3pPr>
    <a:lvl4pPr marL="1956296" algn="l" defTabSz="652104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4pPr>
    <a:lvl5pPr marL="2608395" algn="l" defTabSz="652104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5pPr>
    <a:lvl6pPr marL="3260496" algn="l" defTabSz="652104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6pPr>
    <a:lvl7pPr marL="3912592" algn="l" defTabSz="652104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7pPr>
    <a:lvl8pPr marL="4564690" algn="l" defTabSz="652104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8pPr>
    <a:lvl9pPr marL="5216784" algn="l" defTabSz="652104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5A0AD92-78D2-7545-8A6E-2D1143DEE447}">
          <p14:sldIdLst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  <p14:sldId id="315"/>
            <p14:sldId id="316"/>
            <p14:sldId id="317"/>
            <p14:sldId id="318"/>
            <p14:sldId id="319"/>
            <p14:sldId id="320"/>
            <p14:sldId id="321"/>
            <p14:sldId id="322"/>
            <p14:sldId id="323"/>
            <p14:sldId id="324"/>
            <p14:sldId id="325"/>
            <p14:sldId id="326"/>
            <p14:sldId id="327"/>
            <p14:sldId id="328"/>
            <p14:sldId id="329"/>
            <p14:sldId id="330"/>
            <p14:sldId id="292"/>
            <p14:sldId id="293"/>
            <p14:sldId id="296"/>
            <p14:sldId id="297"/>
          </p14:sldIdLst>
        </p14:section>
      </p14:sectionLst>
    </p:ext>
    <p:ext uri="{EFAFB233-063F-42B5-8137-9DF3F51BA10A}">
      <p15:sldGuideLst xmlns="" xmlns:p15="http://schemas.microsoft.com/office/powerpoint/2012/main">
        <p15:guide id="1" orient="horz" pos="2856" userDrawn="1">
          <p15:clr>
            <a:srgbClr val="A4A3A4"/>
          </p15:clr>
        </p15:guide>
        <p15:guide id="2" pos="5121" userDrawn="1">
          <p15:clr>
            <a:srgbClr val="A4A3A4"/>
          </p15:clr>
        </p15:guide>
        <p15:guide id="3" orient="horz" pos="803" userDrawn="1">
          <p15:clr>
            <a:srgbClr val="A4A3A4"/>
          </p15:clr>
        </p15:guide>
        <p15:guide id="4" pos="417" userDrawn="1">
          <p15:clr>
            <a:srgbClr val="A4A3A4"/>
          </p15:clr>
        </p15:guide>
        <p15:guide id="5" orient="horz" pos="1176" userDrawn="1">
          <p15:clr>
            <a:srgbClr val="A4A3A4"/>
          </p15:clr>
        </p15:guide>
        <p15:guide id="6" orient="horz" pos="3048" userDrawn="1">
          <p15:clr>
            <a:srgbClr val="A4A3A4"/>
          </p15:clr>
        </p15:guide>
        <p15:guide id="7" pos="9822" userDrawn="1">
          <p15:clr>
            <a:srgbClr val="A4A3A4"/>
          </p15:clr>
        </p15:guide>
        <p15:guide id="8" orient="horz" pos="5520">
          <p15:clr>
            <a:srgbClr val="A4A3A4"/>
          </p15:clr>
        </p15:guide>
        <p15:guide id="9" orient="horz" pos="500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1FB899"/>
    <a:srgbClr val="3897D3"/>
    <a:srgbClr val="FEFE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75" d="100"/>
          <a:sy n="75" d="100"/>
        </p:scale>
        <p:origin x="-120" y="-424"/>
      </p:cViewPr>
      <p:guideLst>
        <p:guide orient="horz" pos="2592"/>
        <p:guide pos="460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heme" Target="theme/theme1.xml"/><Relationship Id="rId47" Type="http://schemas.openxmlformats.org/officeDocument/2006/relationships/tableStyles" Target="tableStyles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9" Type="http://schemas.openxmlformats.org/officeDocument/2006/relationships/slide" Target="slides/slide6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37" Type="http://schemas.openxmlformats.org/officeDocument/2006/relationships/slide" Target="slides/slide34.xml"/><Relationship Id="rId38" Type="http://schemas.openxmlformats.org/officeDocument/2006/relationships/slide" Target="slides/slide35.xml"/><Relationship Id="rId39" Type="http://schemas.openxmlformats.org/officeDocument/2006/relationships/slide" Target="slides/slide36.xml"/><Relationship Id="rId40" Type="http://schemas.openxmlformats.org/officeDocument/2006/relationships/slide" Target="slides/slide37.xml"/><Relationship Id="rId41" Type="http://schemas.openxmlformats.org/officeDocument/2006/relationships/notesMaster" Target="notesMasters/notesMaster1.xml"/><Relationship Id="rId42" Type="http://schemas.openxmlformats.org/officeDocument/2006/relationships/handoutMaster" Target="handoutMasters/handoutMaster1.xml"/><Relationship Id="rId43" Type="http://schemas.openxmlformats.org/officeDocument/2006/relationships/printerSettings" Target="printerSettings/printerSettings1.bin"/><Relationship Id="rId44" Type="http://schemas.openxmlformats.org/officeDocument/2006/relationships/presProps" Target="presProps.xml"/><Relationship Id="rId45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77D6C1-E4BB-6347-9104-221EF0C509F7}" type="datetimeFigureOut">
              <a:rPr lang="en-US" smtClean="0"/>
              <a:t>3/20/17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9E1B18-2D17-E245-A236-10490BBE82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1068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CF7FD9-86D8-B24C-A742-0889D50FC59B}" type="datetimeFigureOut">
              <a:rPr lang="en-US" smtClean="0"/>
              <a:t>3/20/17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29331E-A40C-8E45-90AE-4B94C2016D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8590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&gt;&gt;&gt;</a:t>
            </a:r>
            <a:r>
              <a:rPr lang="en-US" baseline="0" dirty="0" smtClean="0"/>
              <a:t> INSTRUCTOR NOTE:</a:t>
            </a:r>
          </a:p>
          <a:p>
            <a:endParaRPr lang="en-US" baseline="0" dirty="0" smtClean="0"/>
          </a:p>
          <a:p>
            <a:r>
              <a:rPr lang="en-US" baseline="0" dirty="0" smtClean="0"/>
              <a:t>Insert the URL of the Chef Automate Server</a:t>
            </a:r>
          </a:p>
          <a:p>
            <a:r>
              <a:rPr lang="en-US" baseline="0" dirty="0" smtClean="0"/>
              <a:t>Walk participants through accepting the self-signed certificate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9331E-A40C-8E45-90AE-4B94C2016DA4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155971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/>
              <a:t>sudo</a:t>
            </a:r>
            <a:r>
              <a:rPr lang="en-US" dirty="0" smtClean="0"/>
              <a:t> chef-client --local-mode</a:t>
            </a:r>
          </a:p>
          <a:p>
            <a:endParaRPr lang="en-US" dirty="0" smtClean="0"/>
          </a:p>
          <a:p>
            <a:r>
              <a:rPr lang="en-US" dirty="0" smtClean="0"/>
              <a:t>Review</a:t>
            </a:r>
            <a:r>
              <a:rPr lang="en-US" baseline="0" dirty="0" smtClean="0"/>
              <a:t> </a:t>
            </a:r>
            <a:r>
              <a:rPr lang="en-US" baseline="0" dirty="0" smtClean="0"/>
              <a:t>the output with participants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There is no run list, so no resources are updated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9331E-A40C-8E45-90AE-4B94C2016DA4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15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899739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/>
              <a:t>sudo</a:t>
            </a:r>
            <a:r>
              <a:rPr lang="en-US" dirty="0" smtClean="0"/>
              <a:t> chef-client --local-mode -j </a:t>
            </a:r>
            <a:r>
              <a:rPr lang="en-US" dirty="0" err="1" smtClean="0"/>
              <a:t>config.json</a:t>
            </a:r>
            <a:r>
              <a:rPr lang="en-US" dirty="0" smtClean="0"/>
              <a:t> -r "recipe[audit::default]"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9331E-A40C-8E45-90AE-4B94C2016DA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9487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Node-specific attributes are specified in a JSON file.</a:t>
            </a:r>
          </a:p>
          <a:p>
            <a:endParaRPr lang="en-US" dirty="0" smtClean="0"/>
          </a:p>
          <a:p>
            <a:r>
              <a:rPr lang="en-US" dirty="0" smtClean="0"/>
              <a:t>These attributes are used by the audit cookbook.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4054EB-2F4D-684E-A8F9-B214901B80D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67078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Depending on time and experience with Chef you can do either thing next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9331E-A40C-8E45-90AE-4B94C2016DA4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243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&gt;&gt;&gt; INSTRUCTOR NOTE </a:t>
            </a:r>
            <a:r>
              <a:rPr lang="mr-IN" dirty="0" smtClean="0"/>
              <a:t>–</a:t>
            </a:r>
            <a:r>
              <a:rPr lang="en-US" baseline="0" dirty="0" smtClean="0"/>
              <a:t> You might want to use the orange 3 of hearts as your card, or at least, the 3 of hearts</a:t>
            </a:r>
          </a:p>
          <a:p>
            <a:endParaRPr lang="en-US" dirty="0" smtClean="0"/>
          </a:p>
          <a:p>
            <a:r>
              <a:rPr lang="en-US" dirty="0" smtClean="0"/>
              <a:t>The</a:t>
            </a:r>
            <a:r>
              <a:rPr lang="en-US" baseline="0" dirty="0" smtClean="0"/>
              <a:t> slides will use the orange 3 of hearts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9331E-A40C-8E45-90AE-4B94C2016DA4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4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154806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&gt;&gt;&gt; INSTRUCTOR NOTE </a:t>
            </a:r>
            <a:r>
              <a:rPr lang="mr-IN" dirty="0" smtClean="0"/>
              <a:t>–</a:t>
            </a:r>
            <a:r>
              <a:rPr lang="en-US" dirty="0" smtClean="0"/>
              <a:t> Simply browse</a:t>
            </a:r>
            <a:r>
              <a:rPr lang="en-US" baseline="0" dirty="0" smtClean="0"/>
              <a:t> around and show off some of the features of Automate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9331E-A40C-8E45-90AE-4B94C2016DA4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5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273183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&gt;&gt;&gt; INSTRUCTOR NOTE </a:t>
            </a:r>
            <a:r>
              <a:rPr lang="mr-IN" dirty="0" smtClean="0"/>
              <a:t>–</a:t>
            </a:r>
            <a:r>
              <a:rPr lang="en-US" dirty="0" smtClean="0"/>
              <a:t> Simply browse</a:t>
            </a:r>
            <a:r>
              <a:rPr lang="en-US" baseline="0" dirty="0" smtClean="0"/>
              <a:t> around and show off some of the features of Automate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9331E-A40C-8E45-90AE-4B94C2016DA4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6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273183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&gt;&gt;&gt; INSTRUCTOR NOTE </a:t>
            </a:r>
            <a:r>
              <a:rPr lang="mr-IN" dirty="0" smtClean="0"/>
              <a:t>–</a:t>
            </a:r>
            <a:r>
              <a:rPr lang="en-US" dirty="0" smtClean="0"/>
              <a:t> Simply browse</a:t>
            </a:r>
            <a:r>
              <a:rPr lang="en-US" baseline="0" dirty="0" smtClean="0"/>
              <a:t> around and show off some of the features of Automate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9331E-A40C-8E45-90AE-4B94C2016DA4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7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273183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&gt;&gt;&gt; INSTRUCTOR NOTE </a:t>
            </a:r>
            <a:r>
              <a:rPr lang="mr-IN" dirty="0" smtClean="0"/>
              <a:t>–</a:t>
            </a:r>
            <a:r>
              <a:rPr lang="en-US" dirty="0" smtClean="0"/>
              <a:t> Simply browse</a:t>
            </a:r>
            <a:r>
              <a:rPr lang="en-US" baseline="0" dirty="0" smtClean="0"/>
              <a:t> around and show off some of the features of Automate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9331E-A40C-8E45-90AE-4B94C2016DA4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8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273183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&gt;&gt;&gt; INSTRUCTOR NOTE </a:t>
            </a:r>
            <a:r>
              <a:rPr lang="mr-IN" dirty="0" smtClean="0"/>
              <a:t>–</a:t>
            </a:r>
            <a:r>
              <a:rPr lang="en-US" dirty="0" smtClean="0"/>
              <a:t> Point out that we’re using Chef Solo.  We’re going to run the node again</a:t>
            </a:r>
            <a:r>
              <a:rPr lang="en-US" baseline="0" dirty="0" smtClean="0"/>
              <a:t>, this time with a profile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9331E-A40C-8E45-90AE-4B94C2016DA4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9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273183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Describe some of the differences between</a:t>
            </a:r>
            <a:r>
              <a:rPr lang="en-US" baseline="0" dirty="0" smtClean="0"/>
              <a:t> chef-client and chef-solo</a:t>
            </a:r>
          </a:p>
          <a:p>
            <a:endParaRPr lang="en-US" baseline="0" dirty="0" smtClean="0"/>
          </a:p>
          <a:p>
            <a:r>
              <a:rPr lang="en-US" baseline="0" dirty="0" smtClean="0"/>
              <a:t>Next, we’ll look at our own chef-solo setup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9331E-A40C-8E45-90AE-4B94C2016DA4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12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87758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Chef Client is local mode acts in a very similar way</a:t>
            </a:r>
            <a:r>
              <a:rPr lang="en-US" baseline="0" dirty="0" smtClean="0"/>
              <a:t> to chef-solo.  The Automate server does not distinguish between chef-solo and chef-client --local-mode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9331E-A40C-8E45-90AE-4B94C2016DA4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13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703015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emf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emf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emf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pn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emf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png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 bwMode="white">
          <a:xfrm>
            <a:off x="2319257" y="6237720"/>
            <a:ext cx="9875520" cy="1203795"/>
          </a:xfrm>
        </p:spPr>
        <p:txBody>
          <a:bodyPr wrap="square" lIns="82274" tIns="82274" rIns="82274" bIns="82274" anchor="ctr" anchorCtr="0">
            <a:noAutofit/>
          </a:bodyPr>
          <a:lstStyle>
            <a:lvl1pPr algn="ctr">
              <a:lnSpc>
                <a:spcPct val="90000"/>
              </a:lnSpc>
              <a:defRPr sz="4300" b="1" spc="0" baseline="0">
                <a:solidFill>
                  <a:srgbClr val="435464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 bwMode="white">
          <a:xfrm>
            <a:off x="2319257" y="7097053"/>
            <a:ext cx="9875520" cy="504709"/>
          </a:xfrm>
        </p:spPr>
        <p:txBody>
          <a:bodyPr wrap="square" lIns="82274" tIns="82274" rIns="82274" bIns="82274">
            <a:sp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2400" baseline="0">
                <a:solidFill>
                  <a:srgbClr val="435464"/>
                </a:solidFill>
              </a:defRPr>
            </a:lvl1pPr>
            <a:lvl2pPr marL="548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69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38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22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07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391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76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2" name="Picture 1" descr="plain transparent logo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9860" y="746437"/>
            <a:ext cx="5007432" cy="4951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450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09600" y="1670583"/>
            <a:ext cx="13408762" cy="4811358"/>
          </a:xfrm>
        </p:spPr>
        <p:txBody>
          <a:bodyPr>
            <a:noAutofit/>
          </a:bodyPr>
          <a:lstStyle>
            <a:lvl1pPr>
              <a:defRPr baseline="0"/>
            </a:lvl1pPr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1787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with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09600" y="1670583"/>
            <a:ext cx="13408762" cy="4811358"/>
          </a:xfrm>
        </p:spPr>
        <p:txBody>
          <a:bodyPr>
            <a:noAutofit/>
          </a:bodyPr>
          <a:lstStyle>
            <a:lvl1pPr>
              <a:defRPr baseline="0"/>
            </a:lvl1pPr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Media Placeholder 5"/>
          <p:cNvSpPr>
            <a:spLocks noGrp="1"/>
          </p:cNvSpPr>
          <p:nvPr>
            <p:ph type="media" sz="quarter" idx="11"/>
          </p:nvPr>
        </p:nvSpPr>
        <p:spPr>
          <a:xfrm>
            <a:off x="11656162" y="548642"/>
            <a:ext cx="2362200" cy="16256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015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edia Placeholder 3"/>
          <p:cNvSpPr>
            <a:spLocks noGrp="1"/>
          </p:cNvSpPr>
          <p:nvPr>
            <p:ph type="media" sz="quarter" idx="11"/>
          </p:nvPr>
        </p:nvSpPr>
        <p:spPr>
          <a:xfrm>
            <a:off x="609600" y="1670050"/>
            <a:ext cx="13408025" cy="4811713"/>
          </a:xfrm>
        </p:spPr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1646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with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edia Placeholder 3"/>
          <p:cNvSpPr>
            <a:spLocks noGrp="1"/>
          </p:cNvSpPr>
          <p:nvPr>
            <p:ph type="media" sz="quarter" idx="11"/>
          </p:nvPr>
        </p:nvSpPr>
        <p:spPr>
          <a:xfrm>
            <a:off x="609600" y="1670050"/>
            <a:ext cx="13408025" cy="4811713"/>
          </a:xfrm>
        </p:spPr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Media Placeholder 5"/>
          <p:cNvSpPr>
            <a:spLocks noGrp="1"/>
          </p:cNvSpPr>
          <p:nvPr>
            <p:ph type="media" sz="quarter" idx="13"/>
          </p:nvPr>
        </p:nvSpPr>
        <p:spPr>
          <a:xfrm>
            <a:off x="11656162" y="548642"/>
            <a:ext cx="2362200" cy="16256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156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09600" y="1670583"/>
            <a:ext cx="13408762" cy="4811358"/>
          </a:xfrm>
        </p:spPr>
        <p:txBody>
          <a:bodyPr>
            <a:noAutofit/>
          </a:bodyPr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278046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48477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56058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961736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99678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e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Content Placeholder 3"/>
          <p:cNvSpPr>
            <a:spLocks noGrp="1"/>
          </p:cNvSpPr>
          <p:nvPr>
            <p:ph sz="quarter" idx="11" hasCustomPrompt="1"/>
          </p:nvPr>
        </p:nvSpPr>
        <p:spPr bwMode="white">
          <a:xfrm>
            <a:off x="1008994" y="2084367"/>
            <a:ext cx="13009368" cy="5022432"/>
          </a:xfrm>
          <a:prstGeom prst="rect">
            <a:avLst/>
          </a:prstGeom>
          <a:solidFill>
            <a:srgbClr val="000000"/>
          </a:solidFill>
          <a:ln w="12700">
            <a:solidFill>
              <a:srgbClr val="000000"/>
            </a:solidFill>
            <a:prstDash val="dash"/>
          </a:ln>
        </p:spPr>
        <p:txBody>
          <a:bodyPr lIns="82296" tIns="41148" rIns="82296" bIns="41148">
            <a:noAutofit/>
          </a:bodyPr>
          <a:lstStyle>
            <a:lvl1pPr marL="0" marR="0" indent="0" algn="l" defTabSz="1097208" rtl="0" eaLnBrk="1" fontAlgn="auto" latinLnBrk="0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500">
                <a:solidFill>
                  <a:srgbClr val="FFFFFF"/>
                </a:solidFill>
                <a:latin typeface="Consolas"/>
                <a:cs typeface="Consolas"/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marL="0" marR="0" lvl="0" indent="0" algn="l" defTabSz="1097208" rtl="0" eaLnBrk="1" fontAlgn="auto" latinLnBrk="0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25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cs typeface="Consolas"/>
              </a:rPr>
              <a:t>RESULT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457" y="1412262"/>
            <a:ext cx="632936" cy="484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 userDrawn="1"/>
        </p:nvSpPr>
        <p:spPr bwMode="auto">
          <a:xfrm>
            <a:off x="1008994" y="1313051"/>
            <a:ext cx="13009368" cy="672105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l" defTabSz="914099"/>
            <a:r>
              <a:rPr lang="en-US" sz="2500" b="1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onsolas"/>
                <a:cs typeface="Consolas"/>
              </a:rPr>
              <a:t>$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1377950" y="1412875"/>
            <a:ext cx="12538075" cy="484188"/>
          </a:xfrm>
        </p:spPr>
        <p:txBody>
          <a:bodyPr anchor="ctr" anchorCtr="0"/>
          <a:lstStyle>
            <a:lvl1pPr marL="0" indent="0">
              <a:buFontTx/>
              <a:buNone/>
              <a:defRPr sz="2500">
                <a:solidFill>
                  <a:schemeClr val="bg1"/>
                </a:solidFill>
                <a:latin typeface="Consolas"/>
              </a:defRPr>
            </a:lvl1pPr>
            <a:lvl2pPr marL="278048" indent="0">
              <a:buFontTx/>
              <a:buNone/>
              <a:defRPr sz="2500">
                <a:solidFill>
                  <a:schemeClr val="bg1"/>
                </a:solidFill>
                <a:latin typeface="Consolas"/>
              </a:defRPr>
            </a:lvl2pPr>
            <a:lvl3pPr marL="548476" indent="0">
              <a:buFontTx/>
              <a:buNone/>
              <a:defRPr sz="2500">
                <a:solidFill>
                  <a:schemeClr val="bg1"/>
                </a:solidFill>
                <a:latin typeface="Consolas"/>
              </a:defRPr>
            </a:lvl3pPr>
            <a:lvl4pPr marL="756061" indent="0">
              <a:buFontTx/>
              <a:buNone/>
              <a:defRPr sz="2500">
                <a:solidFill>
                  <a:schemeClr val="bg1"/>
                </a:solidFill>
                <a:latin typeface="Consolas"/>
              </a:defRPr>
            </a:lvl4pPr>
            <a:lvl5pPr marL="961738" indent="0">
              <a:buFontTx/>
              <a:buNone/>
              <a:defRPr sz="2500">
                <a:solidFill>
                  <a:schemeClr val="bg1"/>
                </a:solidFill>
                <a:latin typeface="Consolas"/>
              </a:defRPr>
            </a:lvl5pPr>
          </a:lstStyle>
          <a:p>
            <a:pPr lvl="0"/>
            <a:r>
              <a:rPr lang="en-US" dirty="0" smtClean="0"/>
              <a:t>command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098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ell with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Content Placeholder 3"/>
          <p:cNvSpPr>
            <a:spLocks noGrp="1"/>
          </p:cNvSpPr>
          <p:nvPr>
            <p:ph sz="quarter" idx="11" hasCustomPrompt="1"/>
          </p:nvPr>
        </p:nvSpPr>
        <p:spPr bwMode="white">
          <a:xfrm>
            <a:off x="1008994" y="2084367"/>
            <a:ext cx="13009368" cy="5022432"/>
          </a:xfrm>
          <a:prstGeom prst="rect">
            <a:avLst/>
          </a:prstGeom>
          <a:solidFill>
            <a:srgbClr val="000000"/>
          </a:solidFill>
          <a:ln w="12700">
            <a:solidFill>
              <a:srgbClr val="000000"/>
            </a:solidFill>
            <a:prstDash val="dash"/>
          </a:ln>
        </p:spPr>
        <p:txBody>
          <a:bodyPr lIns="82296" tIns="41148" rIns="82296" bIns="41148">
            <a:noAutofit/>
          </a:bodyPr>
          <a:lstStyle>
            <a:lvl1pPr marL="0" marR="0" indent="0" algn="l" defTabSz="1097208" rtl="0" eaLnBrk="1" fontAlgn="auto" latinLnBrk="0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500">
                <a:solidFill>
                  <a:srgbClr val="FFFFFF"/>
                </a:solidFill>
                <a:latin typeface="Consolas"/>
                <a:cs typeface="Consolas"/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marL="0" marR="0" lvl="0" indent="0" algn="l" defTabSz="1097208" rtl="0" eaLnBrk="1" fontAlgn="auto" latinLnBrk="0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25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cs typeface="Consolas"/>
              </a:rPr>
              <a:t>RESULT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457" y="1412262"/>
            <a:ext cx="632936" cy="484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 userDrawn="1"/>
        </p:nvSpPr>
        <p:spPr bwMode="auto">
          <a:xfrm>
            <a:off x="1008994" y="1313051"/>
            <a:ext cx="10462156" cy="672105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l" defTabSz="914099"/>
            <a:r>
              <a:rPr lang="en-US" sz="2500" b="1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onsolas"/>
                <a:cs typeface="Consolas"/>
              </a:rPr>
              <a:t>$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1377950" y="1412875"/>
            <a:ext cx="12538075" cy="484188"/>
          </a:xfrm>
        </p:spPr>
        <p:txBody>
          <a:bodyPr anchor="ctr" anchorCtr="0"/>
          <a:lstStyle>
            <a:lvl1pPr marL="0" indent="0">
              <a:buFontTx/>
              <a:buNone/>
              <a:defRPr sz="2500">
                <a:solidFill>
                  <a:schemeClr val="bg1"/>
                </a:solidFill>
                <a:latin typeface="Consolas"/>
              </a:defRPr>
            </a:lvl1pPr>
            <a:lvl2pPr marL="278048" indent="0">
              <a:buFontTx/>
              <a:buNone/>
              <a:defRPr sz="2500">
                <a:solidFill>
                  <a:schemeClr val="bg1"/>
                </a:solidFill>
                <a:latin typeface="Consolas"/>
              </a:defRPr>
            </a:lvl2pPr>
            <a:lvl3pPr marL="548476" indent="0">
              <a:buFontTx/>
              <a:buNone/>
              <a:defRPr sz="2500">
                <a:solidFill>
                  <a:schemeClr val="bg1"/>
                </a:solidFill>
                <a:latin typeface="Consolas"/>
              </a:defRPr>
            </a:lvl3pPr>
            <a:lvl4pPr marL="756061" indent="0">
              <a:buFontTx/>
              <a:buNone/>
              <a:defRPr sz="2500">
                <a:solidFill>
                  <a:schemeClr val="bg1"/>
                </a:solidFill>
                <a:latin typeface="Consolas"/>
              </a:defRPr>
            </a:lvl4pPr>
            <a:lvl5pPr marL="961738" indent="0">
              <a:buFontTx/>
              <a:buNone/>
              <a:defRPr sz="2500">
                <a:solidFill>
                  <a:schemeClr val="bg1"/>
                </a:solidFill>
                <a:latin typeface="Consolas"/>
              </a:defRPr>
            </a:lvl5pPr>
          </a:lstStyle>
          <a:p>
            <a:pPr lvl="0"/>
            <a:r>
              <a:rPr lang="en-US" dirty="0" smtClean="0"/>
              <a:t>command</a:t>
            </a:r>
            <a:endParaRPr lang="en-US" dirty="0"/>
          </a:p>
        </p:txBody>
      </p:sp>
      <p:sp>
        <p:nvSpPr>
          <p:cNvPr id="7" name="Media Placeholder 5"/>
          <p:cNvSpPr>
            <a:spLocks noGrp="1"/>
          </p:cNvSpPr>
          <p:nvPr>
            <p:ph type="media" sz="quarter" idx="13"/>
          </p:nvPr>
        </p:nvSpPr>
        <p:spPr>
          <a:xfrm>
            <a:off x="11656162" y="548642"/>
            <a:ext cx="2362200" cy="16256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648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-line command with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Content Placeholder 3"/>
          <p:cNvSpPr>
            <a:spLocks noGrp="1"/>
          </p:cNvSpPr>
          <p:nvPr>
            <p:ph sz="quarter" idx="11" hasCustomPrompt="1"/>
          </p:nvPr>
        </p:nvSpPr>
        <p:spPr bwMode="white">
          <a:xfrm>
            <a:off x="1008994" y="3056171"/>
            <a:ext cx="13009368" cy="4050628"/>
          </a:xfrm>
          <a:prstGeom prst="rect">
            <a:avLst/>
          </a:prstGeom>
          <a:solidFill>
            <a:srgbClr val="000000"/>
          </a:solidFill>
          <a:ln w="12700">
            <a:solidFill>
              <a:srgbClr val="000000"/>
            </a:solidFill>
            <a:prstDash val="dash"/>
          </a:ln>
        </p:spPr>
        <p:txBody>
          <a:bodyPr lIns="82296" tIns="41148" rIns="82296" bIns="41148">
            <a:noAutofit/>
          </a:bodyPr>
          <a:lstStyle>
            <a:lvl1pPr marL="0" marR="0" indent="0" algn="l" defTabSz="1097208" rtl="0" eaLnBrk="1" fontAlgn="auto" latinLnBrk="0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500">
                <a:solidFill>
                  <a:srgbClr val="FFFFFF"/>
                </a:solidFill>
                <a:latin typeface="Consolas"/>
                <a:cs typeface="Consolas"/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marL="0" marR="0" lvl="0" indent="0" algn="l" defTabSz="1097208" rtl="0" eaLnBrk="1" fontAlgn="auto" latinLnBrk="0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25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cs typeface="Consolas"/>
              </a:rPr>
              <a:t>RESULT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457" y="1412262"/>
            <a:ext cx="632936" cy="484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 userDrawn="1"/>
        </p:nvSpPr>
        <p:spPr bwMode="auto">
          <a:xfrm>
            <a:off x="1008994" y="1313051"/>
            <a:ext cx="10462156" cy="1635508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t" anchorCtr="0" compatLnSpc="1">
            <a:prstTxWarp prst="textNoShape">
              <a:avLst/>
            </a:prstTxWarp>
          </a:bodyPr>
          <a:lstStyle/>
          <a:p>
            <a:pPr algn="l" defTabSz="914099"/>
            <a:r>
              <a:rPr lang="en-US" sz="2500" b="1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onsolas"/>
                <a:cs typeface="Consolas"/>
              </a:rPr>
              <a:t>$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1377951" y="1313051"/>
            <a:ext cx="10093200" cy="1635508"/>
          </a:xfrm>
        </p:spPr>
        <p:txBody>
          <a:bodyPr anchor="t" anchorCtr="0"/>
          <a:lstStyle>
            <a:lvl1pPr marL="0" indent="0">
              <a:buFontTx/>
              <a:buNone/>
              <a:defRPr sz="2500">
                <a:solidFill>
                  <a:schemeClr val="bg1"/>
                </a:solidFill>
                <a:latin typeface="Consolas"/>
              </a:defRPr>
            </a:lvl1pPr>
            <a:lvl2pPr marL="278048" indent="0">
              <a:buFontTx/>
              <a:buNone/>
              <a:defRPr sz="2500">
                <a:solidFill>
                  <a:schemeClr val="bg1"/>
                </a:solidFill>
                <a:latin typeface="Consolas"/>
              </a:defRPr>
            </a:lvl2pPr>
            <a:lvl3pPr marL="548476" indent="0">
              <a:buFontTx/>
              <a:buNone/>
              <a:defRPr sz="2500">
                <a:solidFill>
                  <a:schemeClr val="bg1"/>
                </a:solidFill>
                <a:latin typeface="Consolas"/>
              </a:defRPr>
            </a:lvl3pPr>
            <a:lvl4pPr marL="756061" indent="0">
              <a:buFontTx/>
              <a:buNone/>
              <a:defRPr sz="2500">
                <a:solidFill>
                  <a:schemeClr val="bg1"/>
                </a:solidFill>
                <a:latin typeface="Consolas"/>
              </a:defRPr>
            </a:lvl4pPr>
            <a:lvl5pPr marL="961738" indent="0">
              <a:buFontTx/>
              <a:buNone/>
              <a:defRPr sz="2500">
                <a:solidFill>
                  <a:schemeClr val="bg1"/>
                </a:solidFill>
                <a:latin typeface="Consolas"/>
              </a:defRPr>
            </a:lvl5pPr>
          </a:lstStyle>
          <a:p>
            <a:pPr lvl="0"/>
            <a:r>
              <a:rPr lang="en-US" dirty="0" smtClean="0"/>
              <a:t>command</a:t>
            </a:r>
            <a:endParaRPr lang="en-US" dirty="0"/>
          </a:p>
        </p:txBody>
      </p:sp>
      <p:sp>
        <p:nvSpPr>
          <p:cNvPr id="7" name="Media Placeholder 5"/>
          <p:cNvSpPr>
            <a:spLocks noGrp="1"/>
          </p:cNvSpPr>
          <p:nvPr>
            <p:ph type="media" sz="quarter" idx="13"/>
          </p:nvPr>
        </p:nvSpPr>
        <p:spPr>
          <a:xfrm>
            <a:off x="11656162" y="548642"/>
            <a:ext cx="2362200" cy="16256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128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outp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Content Placeholder 3"/>
          <p:cNvSpPr>
            <a:spLocks noGrp="1"/>
          </p:cNvSpPr>
          <p:nvPr>
            <p:ph sz="quarter" idx="11" hasCustomPrompt="1"/>
          </p:nvPr>
        </p:nvSpPr>
        <p:spPr bwMode="white">
          <a:xfrm>
            <a:off x="609600" y="3658797"/>
            <a:ext cx="13408762" cy="3448002"/>
          </a:xfrm>
          <a:prstGeom prst="rect">
            <a:avLst/>
          </a:prstGeom>
          <a:solidFill>
            <a:srgbClr val="000000"/>
          </a:solidFill>
          <a:ln w="12700">
            <a:solidFill>
              <a:srgbClr val="000000"/>
            </a:solidFill>
            <a:prstDash val="dash"/>
          </a:ln>
        </p:spPr>
        <p:txBody>
          <a:bodyPr lIns="82296" tIns="41148" rIns="82296" bIns="41148">
            <a:noAutofit/>
          </a:bodyPr>
          <a:lstStyle>
            <a:lvl1pPr marL="0" marR="0" indent="0" algn="l" defTabSz="1097208" rtl="0" eaLnBrk="1" fontAlgn="auto" latinLnBrk="0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500">
                <a:solidFill>
                  <a:srgbClr val="FFFFFF"/>
                </a:solidFill>
                <a:latin typeface="Consolas"/>
                <a:cs typeface="Consolas"/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marL="0" marR="0" lvl="0" indent="0" algn="l" defTabSz="1097208" rtl="0" eaLnBrk="1" fontAlgn="auto" latinLnBrk="0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25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cs typeface="Consolas"/>
              </a:rPr>
              <a:t>RESULT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09600" y="1670584"/>
            <a:ext cx="13408762" cy="1837556"/>
          </a:xfrm>
        </p:spPr>
        <p:txBody>
          <a:bodyPr>
            <a:noAutofit/>
          </a:bodyPr>
          <a:lstStyle>
            <a:lvl1pPr>
              <a:defRPr baseline="0"/>
            </a:lvl1pPr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4324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936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09600" y="1670583"/>
            <a:ext cx="13408762" cy="4811358"/>
          </a:xfrm>
        </p:spPr>
        <p:txBody>
          <a:bodyPr>
            <a:noAutofit/>
          </a:bodyPr>
          <a:lstStyle>
            <a:lvl1pPr>
              <a:defRPr baseline="0"/>
            </a:lvl1pPr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5948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ogo Midd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13624989" y="7228094"/>
            <a:ext cx="815304" cy="783958"/>
          </a:xfrm>
          <a:prstGeom prst="rect">
            <a:avLst/>
          </a:prstGeom>
          <a:solidFill>
            <a:srgbClr val="FEFEFE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Gill Sans Light"/>
                <a:cs typeface="Gill Sans Light"/>
              </a:rPr>
              <a:t> </a:t>
            </a:r>
          </a:p>
        </p:txBody>
      </p:sp>
      <p:pic>
        <p:nvPicPr>
          <p:cNvPr id="5" name="Picture 4" descr="Habitat_Regular_Chef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0149" y="1233351"/>
            <a:ext cx="10557040" cy="4665314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 bwMode="auto">
          <a:xfrm>
            <a:off x="152390" y="7228094"/>
            <a:ext cx="1421254" cy="783958"/>
          </a:xfrm>
          <a:prstGeom prst="rect">
            <a:avLst/>
          </a:prstGeom>
          <a:solidFill>
            <a:srgbClr val="FEFEFE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Gill Sans Light"/>
                <a:cs typeface="Gill Sans Ligh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01599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4430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 bwMode="white">
          <a:xfrm>
            <a:off x="2379738" y="2246695"/>
            <a:ext cx="9875520" cy="1203795"/>
          </a:xfrm>
        </p:spPr>
        <p:txBody>
          <a:bodyPr wrap="square" lIns="82274" tIns="82274" rIns="82274" bIns="82274" anchor="ctr" anchorCtr="0">
            <a:noAutofit/>
          </a:bodyPr>
          <a:lstStyle>
            <a:lvl1pPr algn="ctr">
              <a:lnSpc>
                <a:spcPct val="90000"/>
              </a:lnSpc>
              <a:defRPr sz="4300" b="1" spc="0" baseline="0">
                <a:solidFill>
                  <a:srgbClr val="435464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 bwMode="white">
          <a:xfrm>
            <a:off x="2379738" y="3106028"/>
            <a:ext cx="9875520" cy="504709"/>
          </a:xfrm>
        </p:spPr>
        <p:txBody>
          <a:bodyPr wrap="square" lIns="82274" tIns="82274" rIns="82274" bIns="82274">
            <a:sp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2400">
                <a:solidFill>
                  <a:srgbClr val="435464"/>
                </a:solidFill>
              </a:defRPr>
            </a:lvl1pPr>
            <a:lvl2pPr marL="548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69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38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22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07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391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76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5898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 bwMode="white">
          <a:xfrm>
            <a:off x="2379738" y="2246695"/>
            <a:ext cx="9875520" cy="1203795"/>
          </a:xfrm>
        </p:spPr>
        <p:txBody>
          <a:bodyPr wrap="square" lIns="82274" tIns="82274" rIns="82274" bIns="82274" anchor="ctr" anchorCtr="0">
            <a:noAutofit/>
          </a:bodyPr>
          <a:lstStyle>
            <a:lvl1pPr algn="ctr">
              <a:lnSpc>
                <a:spcPct val="90000"/>
              </a:lnSpc>
              <a:defRPr sz="4300" b="1" spc="0" baseline="0">
                <a:solidFill>
                  <a:srgbClr val="435464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 bwMode="white">
          <a:xfrm>
            <a:off x="2379738" y="3106028"/>
            <a:ext cx="9875520" cy="504709"/>
          </a:xfrm>
        </p:spPr>
        <p:txBody>
          <a:bodyPr wrap="square" lIns="82274" tIns="82274" rIns="82274" bIns="82274">
            <a:sp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2400">
                <a:solidFill>
                  <a:srgbClr val="435464"/>
                </a:solidFill>
              </a:defRPr>
            </a:lvl1pPr>
            <a:lvl2pPr marL="548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69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38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22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07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391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76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3082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6480" y="1773498"/>
            <a:ext cx="9768298" cy="2701489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ctrTitle"/>
          </p:nvPr>
        </p:nvSpPr>
        <p:spPr bwMode="white">
          <a:xfrm>
            <a:off x="2319257" y="6237720"/>
            <a:ext cx="9875520" cy="1203795"/>
          </a:xfrm>
        </p:spPr>
        <p:txBody>
          <a:bodyPr wrap="square" lIns="82274" tIns="82274" rIns="82274" bIns="82274" anchor="ctr" anchorCtr="0">
            <a:noAutofit/>
          </a:bodyPr>
          <a:lstStyle>
            <a:lvl1pPr algn="ctr">
              <a:lnSpc>
                <a:spcPct val="90000"/>
              </a:lnSpc>
              <a:defRPr sz="4300" b="1" spc="0" baseline="0">
                <a:solidFill>
                  <a:srgbClr val="435464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 bwMode="white">
          <a:xfrm>
            <a:off x="2319257" y="7097053"/>
            <a:ext cx="9875520" cy="504709"/>
          </a:xfrm>
        </p:spPr>
        <p:txBody>
          <a:bodyPr wrap="square" lIns="82274" tIns="82274" rIns="82274" bIns="82274">
            <a:sp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2400" baseline="0">
                <a:solidFill>
                  <a:srgbClr val="435464"/>
                </a:solidFill>
              </a:defRPr>
            </a:lvl1pPr>
            <a:lvl2pPr marL="548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69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38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22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07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391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76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152390" y="7228094"/>
            <a:ext cx="1421254" cy="783958"/>
          </a:xfrm>
          <a:prstGeom prst="rect">
            <a:avLst/>
          </a:prstGeom>
          <a:solidFill>
            <a:srgbClr val="FEFEFE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Gill Sans Light"/>
                <a:cs typeface="Gill Sans Ligh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67399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09600" y="1670583"/>
            <a:ext cx="13408762" cy="4811358"/>
          </a:xfrm>
        </p:spPr>
        <p:txBody>
          <a:bodyPr>
            <a:noAutofit/>
          </a:bodyPr>
          <a:lstStyle>
            <a:lvl1pPr>
              <a:defRPr baseline="0"/>
            </a:lvl1pPr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4773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in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09600" y="1670583"/>
            <a:ext cx="13408762" cy="4811358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4000" baseline="0"/>
            </a:lvl1pPr>
            <a:lvl2pPr marL="278048" indent="0">
              <a:buFontTx/>
              <a:buNone/>
              <a:defRPr baseline="0"/>
            </a:lvl2pPr>
            <a:lvl3pPr marL="548476" indent="0">
              <a:buFontTx/>
              <a:buNone/>
              <a:defRPr baseline="0"/>
            </a:lvl3pPr>
            <a:lvl4pPr marL="756061" indent="0">
              <a:buFontTx/>
              <a:buNone/>
              <a:defRPr baseline="0"/>
            </a:lvl4pPr>
            <a:lvl5pPr marL="961738" indent="0">
              <a:buFontTx/>
              <a:buNone/>
              <a:defRPr baseline="0"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55249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609600" y="1670583"/>
            <a:ext cx="7782147" cy="4811358"/>
          </a:xfrm>
        </p:spPr>
        <p:txBody>
          <a:bodyPr>
            <a:noAutofit/>
          </a:bodyPr>
          <a:lstStyle>
            <a:lvl1pPr>
              <a:defRPr baseline="0"/>
            </a:lvl1pPr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Media Placeholder 6"/>
          <p:cNvSpPr>
            <a:spLocks noGrp="1"/>
          </p:cNvSpPr>
          <p:nvPr>
            <p:ph type="media" sz="quarter" idx="12"/>
          </p:nvPr>
        </p:nvSpPr>
        <p:spPr>
          <a:xfrm>
            <a:off x="8864600" y="1670050"/>
            <a:ext cx="5156200" cy="559435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210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Me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edia Placeholder 6"/>
          <p:cNvSpPr>
            <a:spLocks noGrp="1"/>
          </p:cNvSpPr>
          <p:nvPr>
            <p:ph type="media" sz="quarter" idx="12"/>
          </p:nvPr>
        </p:nvSpPr>
        <p:spPr>
          <a:xfrm>
            <a:off x="609600" y="1670050"/>
            <a:ext cx="13411200" cy="5594350"/>
          </a:xfrm>
        </p:spPr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9587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09600" y="1670050"/>
            <a:ext cx="13411200" cy="5594350"/>
          </a:xfrm>
        </p:spPr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7597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09600" y="1670583"/>
            <a:ext cx="13408762" cy="4811358"/>
          </a:xfrm>
        </p:spPr>
        <p:txBody>
          <a:bodyPr>
            <a:noAutofit/>
          </a:bodyPr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278046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48477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56058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961736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34170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and 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0" y="1670583"/>
            <a:ext cx="7782147" cy="4811358"/>
          </a:xfrm>
        </p:spPr>
        <p:txBody>
          <a:bodyPr>
            <a:noAutofit/>
          </a:bodyPr>
          <a:lstStyle>
            <a:lvl1pPr marL="0" indent="0">
              <a:buFontTx/>
              <a:buNone/>
              <a:defRPr baseline="0"/>
            </a:lvl1pPr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en-US" dirty="0" smtClean="0"/>
              <a:t>code</a:t>
            </a:r>
          </a:p>
        </p:txBody>
      </p:sp>
      <p:sp>
        <p:nvSpPr>
          <p:cNvPr id="6" name="Media Placeholder 6"/>
          <p:cNvSpPr>
            <a:spLocks noGrp="1"/>
          </p:cNvSpPr>
          <p:nvPr>
            <p:ph type="media" sz="quarter" idx="12"/>
          </p:nvPr>
        </p:nvSpPr>
        <p:spPr>
          <a:xfrm>
            <a:off x="8864600" y="1670050"/>
            <a:ext cx="5156200" cy="559435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226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 and 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edia Placeholder 4"/>
          <p:cNvSpPr>
            <a:spLocks noGrp="1"/>
          </p:cNvSpPr>
          <p:nvPr>
            <p:ph type="media" sz="quarter" idx="13"/>
          </p:nvPr>
        </p:nvSpPr>
        <p:spPr>
          <a:xfrm>
            <a:off x="609600" y="1670050"/>
            <a:ext cx="7781925" cy="5594350"/>
          </a:xfrm>
        </p:spPr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Media Placeholder 6"/>
          <p:cNvSpPr>
            <a:spLocks noGrp="1"/>
          </p:cNvSpPr>
          <p:nvPr>
            <p:ph type="media" sz="quarter" idx="12"/>
          </p:nvPr>
        </p:nvSpPr>
        <p:spPr>
          <a:xfrm>
            <a:off x="8864600" y="1670050"/>
            <a:ext cx="5156200" cy="559435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752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Pictur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548642"/>
            <a:ext cx="7782145" cy="609397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09600" y="1670583"/>
            <a:ext cx="7782147" cy="4811358"/>
          </a:xfrm>
        </p:spPr>
        <p:txBody>
          <a:bodyPr>
            <a:noAutofit/>
          </a:bodyPr>
          <a:lstStyle>
            <a:lvl1pPr>
              <a:defRPr baseline="0"/>
            </a:lvl1pPr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Rectangle 2"/>
          <p:cNvSpPr/>
          <p:nvPr userDrawn="1"/>
        </p:nvSpPr>
        <p:spPr bwMode="auto">
          <a:xfrm>
            <a:off x="9110416" y="0"/>
            <a:ext cx="5519984" cy="8229600"/>
          </a:xfrm>
          <a:prstGeom prst="rect">
            <a:avLst/>
          </a:prstGeom>
          <a:solidFill>
            <a:srgbClr val="3486A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Gill Sans Light"/>
              <a:cs typeface="Gill Sans Light"/>
            </a:endParaRPr>
          </a:p>
        </p:txBody>
      </p:sp>
      <p:sp>
        <p:nvSpPr>
          <p:cNvPr id="7" name="Media Placeholder 6"/>
          <p:cNvSpPr>
            <a:spLocks noGrp="1"/>
          </p:cNvSpPr>
          <p:nvPr>
            <p:ph type="media" sz="quarter" idx="11"/>
          </p:nvPr>
        </p:nvSpPr>
        <p:spPr>
          <a:xfrm>
            <a:off x="9296400" y="1670050"/>
            <a:ext cx="5156200" cy="4811713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846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Words Right -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548642"/>
            <a:ext cx="7782145" cy="609397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09600" y="1670583"/>
            <a:ext cx="7782147" cy="4811358"/>
          </a:xfrm>
        </p:spPr>
        <p:txBody>
          <a:bodyPr>
            <a:noAutofit/>
          </a:bodyPr>
          <a:lstStyle>
            <a:lvl1pPr>
              <a:defRPr baseline="0"/>
            </a:lvl1pPr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Rectangle 2"/>
          <p:cNvSpPr/>
          <p:nvPr userDrawn="1"/>
        </p:nvSpPr>
        <p:spPr bwMode="auto">
          <a:xfrm>
            <a:off x="9110416" y="0"/>
            <a:ext cx="5519984" cy="8229600"/>
          </a:xfrm>
          <a:prstGeom prst="rect">
            <a:avLst/>
          </a:prstGeom>
          <a:solidFill>
            <a:srgbClr val="F28B2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Gill Sans Light"/>
              <a:cs typeface="Gill Sans Light"/>
            </a:endParaRPr>
          </a:p>
        </p:txBody>
      </p:sp>
      <p:sp>
        <p:nvSpPr>
          <p:cNvPr id="7" name="Media Placeholder 6"/>
          <p:cNvSpPr>
            <a:spLocks noGrp="1"/>
          </p:cNvSpPr>
          <p:nvPr>
            <p:ph type="media" sz="quarter" idx="11"/>
          </p:nvPr>
        </p:nvSpPr>
        <p:spPr>
          <a:xfrm>
            <a:off x="10718800" y="548642"/>
            <a:ext cx="2320375" cy="216535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9321800" y="3069592"/>
            <a:ext cx="5080000" cy="4495800"/>
          </a:xfrm>
        </p:spPr>
        <p:txBody>
          <a:bodyPr/>
          <a:lstStyle>
            <a:lvl1pPr marL="0" indent="0" algn="ctr">
              <a:buFontTx/>
              <a:buNone/>
              <a:defRPr sz="4800">
                <a:solidFill>
                  <a:schemeClr val="bg1"/>
                </a:solidFill>
                <a:latin typeface=""/>
              </a:defRPr>
            </a:lvl1pPr>
            <a:lvl2pPr marL="278048" indent="0" algn="ctr">
              <a:buFontTx/>
              <a:buNone/>
              <a:defRPr sz="4800">
                <a:solidFill>
                  <a:schemeClr val="bg1"/>
                </a:solidFill>
                <a:latin typeface=""/>
              </a:defRPr>
            </a:lvl2pPr>
            <a:lvl3pPr marL="548476" indent="0" algn="ctr">
              <a:buFontTx/>
              <a:buNone/>
              <a:defRPr sz="4800">
                <a:solidFill>
                  <a:schemeClr val="bg1"/>
                </a:solidFill>
                <a:latin typeface=""/>
              </a:defRPr>
            </a:lvl3pPr>
            <a:lvl4pPr marL="756061" indent="0" algn="ctr">
              <a:buFontTx/>
              <a:buNone/>
              <a:defRPr sz="4800">
                <a:solidFill>
                  <a:schemeClr val="bg1"/>
                </a:solidFill>
                <a:latin typeface=""/>
              </a:defRPr>
            </a:lvl4pPr>
            <a:lvl5pPr marL="961738" indent="0" algn="ctr">
              <a:buFontTx/>
              <a:buNone/>
              <a:defRPr sz="4800">
                <a:solidFill>
                  <a:schemeClr val="bg1"/>
                </a:solidFill>
                <a:latin typeface=""/>
              </a:defRPr>
            </a:lvl5pPr>
          </a:lstStyle>
          <a:p>
            <a:pPr lvl="0"/>
            <a:r>
              <a:rPr lang="en-US" dirty="0" smtClean="0"/>
              <a:t>Click to edit Master 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9407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09600" y="1670583"/>
            <a:ext cx="13408762" cy="4811358"/>
          </a:xfrm>
        </p:spPr>
        <p:txBody>
          <a:bodyPr>
            <a:noAutofit/>
          </a:bodyPr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278046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48477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56058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961736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62448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865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ell Comma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3"/>
          <p:cNvSpPr>
            <a:spLocks noGrp="1"/>
          </p:cNvSpPr>
          <p:nvPr>
            <p:ph sz="quarter" idx="11" hasCustomPrompt="1"/>
          </p:nvPr>
        </p:nvSpPr>
        <p:spPr bwMode="white">
          <a:xfrm>
            <a:off x="1008994" y="2084367"/>
            <a:ext cx="13009368" cy="5022432"/>
          </a:xfrm>
          <a:prstGeom prst="rect">
            <a:avLst/>
          </a:prstGeom>
          <a:solidFill>
            <a:srgbClr val="000000"/>
          </a:solidFill>
          <a:ln w="12700">
            <a:solidFill>
              <a:srgbClr val="000000"/>
            </a:solidFill>
            <a:prstDash val="dash"/>
          </a:ln>
        </p:spPr>
        <p:txBody>
          <a:bodyPr lIns="82296" tIns="41148" rIns="82296" bIns="41148">
            <a:noAutofit/>
          </a:bodyPr>
          <a:lstStyle>
            <a:lvl1pPr marL="0" marR="0" indent="0" algn="l" defTabSz="1097208" rtl="0" eaLnBrk="1" fontAlgn="auto" latinLnBrk="0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500">
                <a:solidFill>
                  <a:srgbClr val="FFFFFF"/>
                </a:solidFill>
                <a:latin typeface="Consolas"/>
                <a:cs typeface="Consolas"/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marL="0" marR="0" lvl="0" indent="0" algn="l" defTabSz="1097208" rtl="0" eaLnBrk="1" fontAlgn="auto" latinLnBrk="0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25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/>
                <a:cs typeface="Consolas"/>
              </a:rPr>
              <a:t>RESULT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457" y="1412262"/>
            <a:ext cx="632936" cy="484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 userDrawn="1"/>
        </p:nvSpPr>
        <p:spPr bwMode="auto">
          <a:xfrm>
            <a:off x="1008994" y="1313051"/>
            <a:ext cx="13009368" cy="672105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l" defTabSz="914099"/>
            <a:r>
              <a:rPr lang="en-US" sz="2500" b="1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onsolas"/>
                <a:cs typeface="Consolas"/>
              </a:rPr>
              <a:t>$</a:t>
            </a:r>
          </a:p>
        </p:txBody>
      </p:sp>
      <p:sp>
        <p:nvSpPr>
          <p:cNvPr id="6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1377950" y="1412875"/>
            <a:ext cx="12538075" cy="484188"/>
          </a:xfrm>
        </p:spPr>
        <p:txBody>
          <a:bodyPr anchor="ctr" anchorCtr="0"/>
          <a:lstStyle>
            <a:lvl1pPr marL="0" indent="0">
              <a:buFontTx/>
              <a:buNone/>
              <a:defRPr sz="2500">
                <a:solidFill>
                  <a:schemeClr val="bg1"/>
                </a:solidFill>
                <a:latin typeface="Consolas"/>
              </a:defRPr>
            </a:lvl1pPr>
            <a:lvl2pPr marL="278048" indent="0">
              <a:buFontTx/>
              <a:buNone/>
              <a:defRPr sz="2500">
                <a:solidFill>
                  <a:schemeClr val="bg1"/>
                </a:solidFill>
                <a:latin typeface="Consolas"/>
              </a:defRPr>
            </a:lvl2pPr>
            <a:lvl3pPr marL="548476" indent="0">
              <a:buFontTx/>
              <a:buNone/>
              <a:defRPr sz="2500">
                <a:solidFill>
                  <a:schemeClr val="bg1"/>
                </a:solidFill>
                <a:latin typeface="Consolas"/>
              </a:defRPr>
            </a:lvl3pPr>
            <a:lvl4pPr marL="756061" indent="0">
              <a:buFontTx/>
              <a:buNone/>
              <a:defRPr sz="2500">
                <a:solidFill>
                  <a:schemeClr val="bg1"/>
                </a:solidFill>
                <a:latin typeface="Consolas"/>
              </a:defRPr>
            </a:lvl4pPr>
            <a:lvl5pPr marL="961738" indent="0">
              <a:buFontTx/>
              <a:buNone/>
              <a:defRPr sz="2500">
                <a:solidFill>
                  <a:schemeClr val="bg1"/>
                </a:solidFill>
                <a:latin typeface="Consolas"/>
              </a:defRPr>
            </a:lvl5pPr>
          </a:lstStyle>
          <a:p>
            <a:pPr lvl="0"/>
            <a:r>
              <a:rPr lang="en-US" dirty="0" smtClean="0"/>
              <a:t>command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5177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ogo Midd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13624989" y="7228094"/>
            <a:ext cx="815304" cy="783958"/>
          </a:xfrm>
          <a:prstGeom prst="rect">
            <a:avLst/>
          </a:prstGeom>
          <a:solidFill>
            <a:srgbClr val="FEFEFE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Gill Sans Light"/>
                <a:cs typeface="Gill Sans Light"/>
              </a:rPr>
              <a:t>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0149" y="2106198"/>
            <a:ext cx="10557040" cy="2919620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 bwMode="auto">
          <a:xfrm>
            <a:off x="152390" y="7228094"/>
            <a:ext cx="1421254" cy="783958"/>
          </a:xfrm>
          <a:prstGeom prst="rect">
            <a:avLst/>
          </a:prstGeom>
          <a:solidFill>
            <a:srgbClr val="FEFEFE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Gill Sans Light"/>
                <a:cs typeface="Gill Sans Ligh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94525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74339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 bwMode="white">
          <a:xfrm>
            <a:off x="2379738" y="2246695"/>
            <a:ext cx="9875520" cy="1203795"/>
          </a:xfrm>
        </p:spPr>
        <p:txBody>
          <a:bodyPr wrap="square" lIns="82274" tIns="82274" rIns="82274" bIns="82274" anchor="ctr" anchorCtr="0">
            <a:noAutofit/>
          </a:bodyPr>
          <a:lstStyle>
            <a:lvl1pPr algn="ctr">
              <a:lnSpc>
                <a:spcPct val="90000"/>
              </a:lnSpc>
              <a:defRPr sz="4300" b="1" spc="0" baseline="0">
                <a:solidFill>
                  <a:srgbClr val="435464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 bwMode="white">
          <a:xfrm>
            <a:off x="2379738" y="3106028"/>
            <a:ext cx="9875520" cy="504709"/>
          </a:xfrm>
        </p:spPr>
        <p:txBody>
          <a:bodyPr wrap="square" lIns="82274" tIns="82274" rIns="82274" bIns="82274">
            <a:sp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2400">
                <a:solidFill>
                  <a:srgbClr val="435464"/>
                </a:solidFill>
              </a:defRPr>
            </a:lvl1pPr>
            <a:lvl2pPr marL="548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69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38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22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07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391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76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1426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506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 bwMode="white">
          <a:xfrm>
            <a:off x="2379738" y="2246695"/>
            <a:ext cx="9875520" cy="1203795"/>
          </a:xfrm>
        </p:spPr>
        <p:txBody>
          <a:bodyPr wrap="square" lIns="82274" tIns="82274" rIns="82274" bIns="82274" anchor="ctr" anchorCtr="0">
            <a:noAutofit/>
          </a:bodyPr>
          <a:lstStyle>
            <a:lvl1pPr algn="ctr">
              <a:lnSpc>
                <a:spcPct val="90000"/>
              </a:lnSpc>
              <a:defRPr sz="4300" b="1" spc="0" baseline="0">
                <a:solidFill>
                  <a:srgbClr val="435464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 bwMode="white">
          <a:xfrm>
            <a:off x="2379738" y="3106028"/>
            <a:ext cx="9875520" cy="504709"/>
          </a:xfrm>
        </p:spPr>
        <p:txBody>
          <a:bodyPr wrap="square" lIns="82274" tIns="82274" rIns="82274" bIns="82274">
            <a:sp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2400">
                <a:solidFill>
                  <a:srgbClr val="435464"/>
                </a:solidFill>
              </a:defRPr>
            </a:lvl1pPr>
            <a:lvl2pPr marL="548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69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38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22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07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391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76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9886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ogo Midd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lain transparent logo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5388" y="1577901"/>
            <a:ext cx="5007432" cy="4951842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 bwMode="auto">
          <a:xfrm>
            <a:off x="13624989" y="7228094"/>
            <a:ext cx="815304" cy="783958"/>
          </a:xfrm>
          <a:prstGeom prst="rect">
            <a:avLst/>
          </a:prstGeom>
          <a:solidFill>
            <a:srgbClr val="FEFEFE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Gill Sans Light"/>
                <a:cs typeface="Gill Sans Ligh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4130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15279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 bwMode="white">
          <a:xfrm>
            <a:off x="2379738" y="2246695"/>
            <a:ext cx="9875520" cy="1203795"/>
          </a:xfrm>
        </p:spPr>
        <p:txBody>
          <a:bodyPr wrap="square" lIns="82274" tIns="82274" rIns="82274" bIns="82274" anchor="ctr" anchorCtr="0">
            <a:noAutofit/>
          </a:bodyPr>
          <a:lstStyle>
            <a:lvl1pPr algn="ctr">
              <a:lnSpc>
                <a:spcPct val="90000"/>
              </a:lnSpc>
              <a:defRPr sz="4300" b="1" spc="0" baseline="0">
                <a:solidFill>
                  <a:srgbClr val="435464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 bwMode="white">
          <a:xfrm>
            <a:off x="2379738" y="3106028"/>
            <a:ext cx="9875520" cy="504709"/>
          </a:xfrm>
        </p:spPr>
        <p:txBody>
          <a:bodyPr wrap="square" lIns="82274" tIns="82274" rIns="82274" bIns="82274">
            <a:sp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2400">
                <a:solidFill>
                  <a:srgbClr val="435464"/>
                </a:solidFill>
              </a:defRPr>
            </a:lvl1pPr>
            <a:lvl2pPr marL="548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69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38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22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07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391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76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8589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 bwMode="white">
          <a:xfrm>
            <a:off x="2379738" y="2246695"/>
            <a:ext cx="9875520" cy="1203795"/>
          </a:xfrm>
        </p:spPr>
        <p:txBody>
          <a:bodyPr wrap="square" lIns="82274" tIns="82274" rIns="82274" bIns="82274" anchor="ctr" anchorCtr="0">
            <a:noAutofit/>
          </a:bodyPr>
          <a:lstStyle>
            <a:lvl1pPr algn="ctr">
              <a:lnSpc>
                <a:spcPct val="90000"/>
              </a:lnSpc>
              <a:defRPr sz="4300" b="1" spc="0" baseline="0">
                <a:solidFill>
                  <a:srgbClr val="435464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 bwMode="white">
          <a:xfrm>
            <a:off x="2379738" y="3106028"/>
            <a:ext cx="9875520" cy="504709"/>
          </a:xfrm>
        </p:spPr>
        <p:txBody>
          <a:bodyPr wrap="square" lIns="82274" tIns="82274" rIns="82274" bIns="82274">
            <a:sp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2400">
                <a:solidFill>
                  <a:srgbClr val="435464"/>
                </a:solidFill>
              </a:defRPr>
            </a:lvl1pPr>
            <a:lvl2pPr marL="548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69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38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22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07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391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76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860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abitat_Regular_Chef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6480" y="965864"/>
            <a:ext cx="9768298" cy="4316758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ctrTitle"/>
          </p:nvPr>
        </p:nvSpPr>
        <p:spPr bwMode="white">
          <a:xfrm>
            <a:off x="2319257" y="6237720"/>
            <a:ext cx="9875520" cy="1203795"/>
          </a:xfrm>
        </p:spPr>
        <p:txBody>
          <a:bodyPr wrap="square" lIns="82274" tIns="82274" rIns="82274" bIns="82274" anchor="ctr" anchorCtr="0">
            <a:noAutofit/>
          </a:bodyPr>
          <a:lstStyle>
            <a:lvl1pPr algn="ctr">
              <a:lnSpc>
                <a:spcPct val="90000"/>
              </a:lnSpc>
              <a:defRPr sz="4300" b="1" spc="0" baseline="0">
                <a:solidFill>
                  <a:srgbClr val="435464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 bwMode="white">
          <a:xfrm>
            <a:off x="2319257" y="7097053"/>
            <a:ext cx="9875520" cy="504709"/>
          </a:xfrm>
        </p:spPr>
        <p:txBody>
          <a:bodyPr wrap="square" lIns="82274" tIns="82274" rIns="82274" bIns="82274">
            <a:sp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2400" baseline="0">
                <a:solidFill>
                  <a:srgbClr val="435464"/>
                </a:solidFill>
              </a:defRPr>
            </a:lvl1pPr>
            <a:lvl2pPr marL="548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69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38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22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07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391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76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152390" y="7228094"/>
            <a:ext cx="1421254" cy="783958"/>
          </a:xfrm>
          <a:prstGeom prst="rect">
            <a:avLst/>
          </a:prstGeom>
          <a:solidFill>
            <a:srgbClr val="FEFEFE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Gill Sans Light"/>
                <a:cs typeface="Gill Sans Ligh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8960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theme" Target="../theme/theme1.xml"/><Relationship Id="rId1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23.xml"/><Relationship Id="rId16" Type="http://schemas.openxmlformats.org/officeDocument/2006/relationships/theme" Target="../theme/theme2.xml"/><Relationship Id="rId17" Type="http://schemas.openxmlformats.org/officeDocument/2006/relationships/image" Target="../media/image1.png"/><Relationship Id="rId18" Type="http://schemas.openxmlformats.org/officeDocument/2006/relationships/image" Target="../media/image3.png"/><Relationship Id="rId1" Type="http://schemas.openxmlformats.org/officeDocument/2006/relationships/slideLayout" Target="../slideLayouts/slideLayout9.xml"/><Relationship Id="rId2" Type="http://schemas.openxmlformats.org/officeDocument/2006/relationships/slideLayout" Target="../slideLayouts/slideLayout10.xml"/><Relationship Id="rId3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2.xml"/><Relationship Id="rId5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5.xml"/><Relationship Id="rId8" Type="http://schemas.openxmlformats.org/officeDocument/2006/relationships/slideLayout" Target="../slideLayouts/slideLayout16.xml"/><Relationship Id="rId9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8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2.xml"/><Relationship Id="rId20" Type="http://schemas.openxmlformats.org/officeDocument/2006/relationships/image" Target="../media/image6.png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<Relationship Id="rId14" Type="http://schemas.openxmlformats.org/officeDocument/2006/relationships/slideLayout" Target="../slideLayouts/slideLayout37.xml"/><Relationship Id="rId15" Type="http://schemas.openxmlformats.org/officeDocument/2006/relationships/slideLayout" Target="../slideLayouts/slideLayout38.xml"/><Relationship Id="rId16" Type="http://schemas.openxmlformats.org/officeDocument/2006/relationships/slideLayout" Target="../slideLayouts/slideLayout39.xml"/><Relationship Id="rId17" Type="http://schemas.openxmlformats.org/officeDocument/2006/relationships/slideLayout" Target="../slideLayouts/slideLayout40.xml"/><Relationship Id="rId18" Type="http://schemas.openxmlformats.org/officeDocument/2006/relationships/theme" Target="../theme/theme3.xml"/><Relationship Id="rId19" Type="http://schemas.openxmlformats.org/officeDocument/2006/relationships/image" Target="../media/image1.png"/><Relationship Id="rId1" Type="http://schemas.openxmlformats.org/officeDocument/2006/relationships/slideLayout" Target="../slideLayouts/slideLayout24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blipFill dpi="0" rotWithShape="1">
          <a:blip r:embed="rId10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white">
          <a:xfrm>
            <a:off x="609602" y="548642"/>
            <a:ext cx="13411200" cy="60939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white">
          <a:xfrm>
            <a:off x="609602" y="1670580"/>
            <a:ext cx="13411200" cy="516636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70069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1" r:id="rId1"/>
    <p:sldLayoutId id="2147483942" r:id="rId2"/>
    <p:sldLayoutId id="2147483943" r:id="rId3"/>
    <p:sldLayoutId id="2147483944" r:id="rId4"/>
    <p:sldLayoutId id="2147483945" r:id="rId5"/>
    <p:sldLayoutId id="2147483950" r:id="rId6"/>
    <p:sldLayoutId id="2147483946" r:id="rId7"/>
    <p:sldLayoutId id="2147483947" r:id="rId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hf sldNum="0" hdr="0" ftr="0" dt="0"/>
  <p:txStyles>
    <p:titleStyle>
      <a:lvl1pPr algn="l" defTabSz="1096907" rtl="0" eaLnBrk="1" latinLnBrk="0" hangingPunct="1">
        <a:lnSpc>
          <a:spcPct val="90000"/>
        </a:lnSpc>
        <a:spcBef>
          <a:spcPct val="0"/>
        </a:spcBef>
        <a:buNone/>
        <a:defRPr lang="en-US" sz="4300" b="0" i="0" kern="1200" cap="none" spc="0" baseline="0" dirty="0" smtClean="0">
          <a:ln w="3175">
            <a:noFill/>
          </a:ln>
          <a:solidFill>
            <a:srgbClr val="435464"/>
          </a:solidFill>
          <a:effectLst/>
          <a:latin typeface="Gill Sans Light"/>
          <a:ea typeface="+mn-ea"/>
          <a:cs typeface="Gill Sans Light"/>
        </a:defRPr>
      </a:lvl1pPr>
    </p:titleStyle>
    <p:bodyStyle>
      <a:lvl1pPr marL="278046" indent="-278046" algn="l" defTabSz="1096907" rtl="0" eaLnBrk="1" latinLnBrk="0" hangingPunct="1">
        <a:lnSpc>
          <a:spcPct val="100000"/>
        </a:lnSpc>
        <a:spcBef>
          <a:spcPts val="720"/>
        </a:spcBef>
        <a:buSzPct val="90000"/>
        <a:buFont typeface="Arial" pitchFamily="34" charset="0"/>
        <a:buChar char="•"/>
        <a:defRPr sz="2900" b="0" i="0" kern="1200" baseline="0">
          <a:solidFill>
            <a:srgbClr val="435464"/>
          </a:solidFill>
          <a:latin typeface="Gill Sans Light"/>
          <a:ea typeface="+mn-ea"/>
          <a:cs typeface="Gill Sans Light"/>
        </a:defRPr>
      </a:lvl1pPr>
      <a:lvl2pPr marL="620948" indent="-342900" algn="l" defTabSz="1096907" rtl="0" eaLnBrk="1" latinLnBrk="0" hangingPunct="1">
        <a:lnSpc>
          <a:spcPct val="100000"/>
        </a:lnSpc>
        <a:spcBef>
          <a:spcPts val="720"/>
        </a:spcBef>
        <a:buSzPct val="25000"/>
        <a:buFont typeface="Lucida Grande"/>
        <a:buChar char=" "/>
        <a:defRPr sz="2400" b="0" i="0" kern="1200" baseline="0">
          <a:solidFill>
            <a:srgbClr val="435464"/>
          </a:solidFill>
          <a:latin typeface="Gill Sans Light"/>
          <a:ea typeface="+mn-ea"/>
          <a:cs typeface="Gill Sans Light"/>
        </a:defRPr>
      </a:lvl2pPr>
      <a:lvl3pPr marL="891376" indent="-342900" algn="l" defTabSz="1096907" rtl="0" eaLnBrk="1" latinLnBrk="0" hangingPunct="1">
        <a:lnSpc>
          <a:spcPct val="100000"/>
        </a:lnSpc>
        <a:spcBef>
          <a:spcPts val="720"/>
        </a:spcBef>
        <a:buSzPct val="25000"/>
        <a:buFont typeface="Lucida Grande"/>
        <a:buChar char=" "/>
        <a:defRPr sz="2100" b="0" i="0" kern="1200" baseline="0">
          <a:solidFill>
            <a:srgbClr val="435464"/>
          </a:solidFill>
          <a:latin typeface="Gill Sans Light"/>
          <a:ea typeface="+mn-ea"/>
          <a:cs typeface="Gill Sans Light"/>
        </a:defRPr>
      </a:lvl3pPr>
      <a:lvl4pPr marL="1098961" indent="-342900" algn="l" defTabSz="1096907" rtl="0" eaLnBrk="1" latinLnBrk="0" hangingPunct="1">
        <a:lnSpc>
          <a:spcPct val="100000"/>
        </a:lnSpc>
        <a:spcBef>
          <a:spcPts val="720"/>
        </a:spcBef>
        <a:buSzPct val="25000"/>
        <a:buFont typeface="Lucida Grande"/>
        <a:buChar char=" "/>
        <a:defRPr sz="1900" b="0" i="0" kern="1200" baseline="0">
          <a:solidFill>
            <a:srgbClr val="435464"/>
          </a:solidFill>
          <a:latin typeface="Gill Sans Light"/>
          <a:ea typeface="+mn-ea"/>
          <a:cs typeface="Gill Sans Light"/>
        </a:defRPr>
      </a:lvl4pPr>
      <a:lvl5pPr marL="1304638" indent="-342900" algn="l" defTabSz="1096907" rtl="0" eaLnBrk="1" latinLnBrk="0" hangingPunct="1">
        <a:lnSpc>
          <a:spcPct val="100000"/>
        </a:lnSpc>
        <a:spcBef>
          <a:spcPts val="720"/>
        </a:spcBef>
        <a:buSzPct val="25000"/>
        <a:buFont typeface="Lucida Grande"/>
        <a:buChar char=" "/>
        <a:defRPr sz="1900" b="0" i="0" kern="1200" baseline="0">
          <a:solidFill>
            <a:srgbClr val="435464"/>
          </a:solidFill>
          <a:latin typeface="Gill Sans Light"/>
          <a:ea typeface="+mn-ea"/>
          <a:cs typeface="Gill Sans Light"/>
        </a:defRPr>
      </a:lvl5pPr>
      <a:lvl6pPr marL="3016494" indent="-274227" algn="l" defTabSz="1096907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564949" indent="-274227" algn="l" defTabSz="1096907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113403" indent="-274227" algn="l" defTabSz="1096907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661858" indent="-274227" algn="l" defTabSz="1096907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6907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48453" algn="l" defTabSz="1096907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96907" algn="l" defTabSz="1096907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45362" algn="l" defTabSz="1096907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193816" algn="l" defTabSz="1096907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742267" algn="l" defTabSz="1096907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290722" algn="l" defTabSz="1096907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839178" algn="l" defTabSz="1096907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387630" algn="l" defTabSz="1096907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blipFill dpi="0" rotWithShape="1">
          <a:blip r:embed="rId17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white">
          <a:xfrm>
            <a:off x="609602" y="548642"/>
            <a:ext cx="13411200" cy="60939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white">
          <a:xfrm>
            <a:off x="609602" y="1670580"/>
            <a:ext cx="13411200" cy="516636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4" name="Picture 3" descr="Habitat_Regular.png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259" y="7539451"/>
            <a:ext cx="1207366" cy="430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2577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2" r:id="rId1"/>
    <p:sldLayoutId id="2147483953" r:id="rId2"/>
    <p:sldLayoutId id="2147483971" r:id="rId3"/>
    <p:sldLayoutId id="2147483970" r:id="rId4"/>
    <p:sldLayoutId id="2147483972" r:id="rId5"/>
    <p:sldLayoutId id="2147483954" r:id="rId6"/>
    <p:sldLayoutId id="2147483969" r:id="rId7"/>
    <p:sldLayoutId id="2147483973" r:id="rId8"/>
    <p:sldLayoutId id="2147483974" r:id="rId9"/>
    <p:sldLayoutId id="2147483975" r:id="rId10"/>
    <p:sldLayoutId id="2147483955" r:id="rId11"/>
    <p:sldLayoutId id="2147483956" r:id="rId12"/>
    <p:sldLayoutId id="2147483957" r:id="rId13"/>
    <p:sldLayoutId id="2147483958" r:id="rId14"/>
    <p:sldLayoutId id="2147483959" r:id="rId1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hf sldNum="0" hdr="0" ftr="0" dt="0"/>
  <p:txStyles>
    <p:titleStyle>
      <a:lvl1pPr algn="l" defTabSz="1096907" rtl="0" eaLnBrk="1" latinLnBrk="0" hangingPunct="1">
        <a:lnSpc>
          <a:spcPct val="90000"/>
        </a:lnSpc>
        <a:spcBef>
          <a:spcPct val="0"/>
        </a:spcBef>
        <a:buNone/>
        <a:defRPr lang="en-US" sz="4300" b="0" i="0" kern="1200" cap="none" spc="0" baseline="0" dirty="0" smtClean="0">
          <a:ln w="3175">
            <a:noFill/>
          </a:ln>
          <a:solidFill>
            <a:srgbClr val="435464"/>
          </a:solidFill>
          <a:effectLst/>
          <a:latin typeface="Gill Sans Light"/>
          <a:ea typeface="+mn-ea"/>
          <a:cs typeface="Gill Sans Light"/>
        </a:defRPr>
      </a:lvl1pPr>
    </p:titleStyle>
    <p:bodyStyle>
      <a:lvl1pPr marL="278046" indent="-278046" algn="l" defTabSz="1096907" rtl="0" eaLnBrk="1" latinLnBrk="0" hangingPunct="1">
        <a:lnSpc>
          <a:spcPct val="100000"/>
        </a:lnSpc>
        <a:spcBef>
          <a:spcPts val="720"/>
        </a:spcBef>
        <a:buSzPct val="90000"/>
        <a:buFont typeface="Arial" pitchFamily="34" charset="0"/>
        <a:buChar char="•"/>
        <a:defRPr sz="2900" b="0" i="0" kern="1200" baseline="0">
          <a:solidFill>
            <a:srgbClr val="435464"/>
          </a:solidFill>
          <a:latin typeface="Gill Sans Light"/>
          <a:ea typeface="+mn-ea"/>
          <a:cs typeface="Gill Sans Light"/>
        </a:defRPr>
      </a:lvl1pPr>
      <a:lvl2pPr marL="620948" indent="-342900" algn="l" defTabSz="1096907" rtl="0" eaLnBrk="1" latinLnBrk="0" hangingPunct="1">
        <a:lnSpc>
          <a:spcPct val="100000"/>
        </a:lnSpc>
        <a:spcBef>
          <a:spcPts val="720"/>
        </a:spcBef>
        <a:buSzPct val="25000"/>
        <a:buFont typeface="Lucida Grande"/>
        <a:buChar char=" "/>
        <a:defRPr sz="2400" b="0" i="0" kern="1200" baseline="0">
          <a:solidFill>
            <a:srgbClr val="435464"/>
          </a:solidFill>
          <a:latin typeface="Gill Sans Light"/>
          <a:ea typeface="+mn-ea"/>
          <a:cs typeface="Gill Sans Light"/>
        </a:defRPr>
      </a:lvl2pPr>
      <a:lvl3pPr marL="891376" indent="-342900" algn="l" defTabSz="1096907" rtl="0" eaLnBrk="1" latinLnBrk="0" hangingPunct="1">
        <a:lnSpc>
          <a:spcPct val="100000"/>
        </a:lnSpc>
        <a:spcBef>
          <a:spcPts val="720"/>
        </a:spcBef>
        <a:buSzPct val="25000"/>
        <a:buFont typeface="Lucida Grande"/>
        <a:buChar char=" "/>
        <a:defRPr sz="2100" b="0" i="0" kern="1200" baseline="0">
          <a:solidFill>
            <a:srgbClr val="435464"/>
          </a:solidFill>
          <a:latin typeface="Gill Sans Light"/>
          <a:ea typeface="+mn-ea"/>
          <a:cs typeface="Gill Sans Light"/>
        </a:defRPr>
      </a:lvl3pPr>
      <a:lvl4pPr marL="1098961" indent="-342900" algn="l" defTabSz="1096907" rtl="0" eaLnBrk="1" latinLnBrk="0" hangingPunct="1">
        <a:lnSpc>
          <a:spcPct val="100000"/>
        </a:lnSpc>
        <a:spcBef>
          <a:spcPts val="720"/>
        </a:spcBef>
        <a:buSzPct val="25000"/>
        <a:buFont typeface="Lucida Grande"/>
        <a:buChar char=" "/>
        <a:defRPr sz="1900" b="0" i="0" kern="1200" baseline="0">
          <a:solidFill>
            <a:srgbClr val="435464"/>
          </a:solidFill>
          <a:latin typeface="Gill Sans Light"/>
          <a:ea typeface="+mn-ea"/>
          <a:cs typeface="Gill Sans Light"/>
        </a:defRPr>
      </a:lvl4pPr>
      <a:lvl5pPr marL="1304638" indent="-342900" algn="l" defTabSz="1096907" rtl="0" eaLnBrk="1" latinLnBrk="0" hangingPunct="1">
        <a:lnSpc>
          <a:spcPct val="100000"/>
        </a:lnSpc>
        <a:spcBef>
          <a:spcPts val="720"/>
        </a:spcBef>
        <a:buSzPct val="25000"/>
        <a:buFont typeface="Lucida Grande"/>
        <a:buChar char=" "/>
        <a:defRPr sz="1900" b="0" i="0" kern="1200" baseline="0">
          <a:solidFill>
            <a:srgbClr val="435464"/>
          </a:solidFill>
          <a:latin typeface="Gill Sans Light"/>
          <a:ea typeface="+mn-ea"/>
          <a:cs typeface="Gill Sans Light"/>
        </a:defRPr>
      </a:lvl5pPr>
      <a:lvl6pPr marL="3016494" indent="-274227" algn="l" defTabSz="1096907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564949" indent="-274227" algn="l" defTabSz="1096907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113403" indent="-274227" algn="l" defTabSz="1096907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661858" indent="-274227" algn="l" defTabSz="1096907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6907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48453" algn="l" defTabSz="1096907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96907" algn="l" defTabSz="1096907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45362" algn="l" defTabSz="1096907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193816" algn="l" defTabSz="1096907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742267" algn="l" defTabSz="1096907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290722" algn="l" defTabSz="1096907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839178" algn="l" defTabSz="1096907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387630" algn="l" defTabSz="1096907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/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blipFill dpi="0" rotWithShape="1">
          <a:blip r:embed="rId19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white">
          <a:xfrm>
            <a:off x="609602" y="548642"/>
            <a:ext cx="13411200" cy="60939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white">
          <a:xfrm>
            <a:off x="609602" y="1670580"/>
            <a:ext cx="13411200" cy="516636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259" y="7606895"/>
            <a:ext cx="1207366" cy="295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9527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1" r:id="rId1"/>
    <p:sldLayoutId id="2147483962" r:id="rId2"/>
    <p:sldLayoutId id="2147483983" r:id="rId3"/>
    <p:sldLayoutId id="2147483976" r:id="rId4"/>
    <p:sldLayoutId id="2147483982" r:id="rId5"/>
    <p:sldLayoutId id="2147483984" r:id="rId6"/>
    <p:sldLayoutId id="2147483977" r:id="rId7"/>
    <p:sldLayoutId id="2147483978" r:id="rId8"/>
    <p:sldLayoutId id="2147483979" r:id="rId9"/>
    <p:sldLayoutId id="2147483980" r:id="rId10"/>
    <p:sldLayoutId id="2147483963" r:id="rId11"/>
    <p:sldLayoutId id="2147483981" r:id="rId12"/>
    <p:sldLayoutId id="2147483964" r:id="rId13"/>
    <p:sldLayoutId id="2147483965" r:id="rId14"/>
    <p:sldLayoutId id="2147483966" r:id="rId15"/>
    <p:sldLayoutId id="2147483967" r:id="rId16"/>
    <p:sldLayoutId id="2147483968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hf sldNum="0" hdr="0" ftr="0" dt="0"/>
  <p:txStyles>
    <p:titleStyle>
      <a:lvl1pPr algn="l" defTabSz="1096907" rtl="0" eaLnBrk="1" latinLnBrk="0" hangingPunct="1">
        <a:lnSpc>
          <a:spcPct val="90000"/>
        </a:lnSpc>
        <a:spcBef>
          <a:spcPct val="0"/>
        </a:spcBef>
        <a:buNone/>
        <a:defRPr lang="en-US" sz="4300" b="0" i="0" kern="1200" cap="none" spc="0" baseline="0" dirty="0" smtClean="0">
          <a:ln w="3175">
            <a:noFill/>
          </a:ln>
          <a:solidFill>
            <a:srgbClr val="435464"/>
          </a:solidFill>
          <a:effectLst/>
          <a:latin typeface="Gill Sans Light"/>
          <a:ea typeface="+mn-ea"/>
          <a:cs typeface="Gill Sans Light"/>
        </a:defRPr>
      </a:lvl1pPr>
    </p:titleStyle>
    <p:bodyStyle>
      <a:lvl1pPr marL="278046" indent="-278046" algn="l" defTabSz="1096907" rtl="0" eaLnBrk="1" latinLnBrk="0" hangingPunct="1">
        <a:lnSpc>
          <a:spcPct val="100000"/>
        </a:lnSpc>
        <a:spcBef>
          <a:spcPts val="720"/>
        </a:spcBef>
        <a:buSzPct val="90000"/>
        <a:buFont typeface="Arial" pitchFamily="34" charset="0"/>
        <a:buChar char="•"/>
        <a:defRPr sz="2900" b="0" i="0" kern="1200" baseline="0">
          <a:solidFill>
            <a:srgbClr val="435464"/>
          </a:solidFill>
          <a:latin typeface="Gill Sans Light"/>
          <a:ea typeface="+mn-ea"/>
          <a:cs typeface="Gill Sans Light"/>
        </a:defRPr>
      </a:lvl1pPr>
      <a:lvl2pPr marL="620948" indent="-342900" algn="l" defTabSz="1096907" rtl="0" eaLnBrk="1" latinLnBrk="0" hangingPunct="1">
        <a:lnSpc>
          <a:spcPct val="100000"/>
        </a:lnSpc>
        <a:spcBef>
          <a:spcPts val="720"/>
        </a:spcBef>
        <a:buSzPct val="25000"/>
        <a:buFont typeface="Lucida Grande"/>
        <a:buChar char=" "/>
        <a:defRPr sz="2400" b="0" i="0" kern="1200" baseline="0">
          <a:solidFill>
            <a:srgbClr val="435464"/>
          </a:solidFill>
          <a:latin typeface="Gill Sans Light"/>
          <a:ea typeface="+mn-ea"/>
          <a:cs typeface="Gill Sans Light"/>
        </a:defRPr>
      </a:lvl2pPr>
      <a:lvl3pPr marL="891376" indent="-342900" algn="l" defTabSz="1096907" rtl="0" eaLnBrk="1" latinLnBrk="0" hangingPunct="1">
        <a:lnSpc>
          <a:spcPct val="100000"/>
        </a:lnSpc>
        <a:spcBef>
          <a:spcPts val="720"/>
        </a:spcBef>
        <a:buSzPct val="25000"/>
        <a:buFont typeface="Lucida Grande"/>
        <a:buChar char=" "/>
        <a:defRPr sz="2100" b="0" i="0" kern="1200" baseline="0">
          <a:solidFill>
            <a:srgbClr val="435464"/>
          </a:solidFill>
          <a:latin typeface="Gill Sans Light"/>
          <a:ea typeface="+mn-ea"/>
          <a:cs typeface="Gill Sans Light"/>
        </a:defRPr>
      </a:lvl3pPr>
      <a:lvl4pPr marL="1098961" indent="-342900" algn="l" defTabSz="1096907" rtl="0" eaLnBrk="1" latinLnBrk="0" hangingPunct="1">
        <a:lnSpc>
          <a:spcPct val="100000"/>
        </a:lnSpc>
        <a:spcBef>
          <a:spcPts val="720"/>
        </a:spcBef>
        <a:buSzPct val="25000"/>
        <a:buFont typeface="Lucida Grande"/>
        <a:buChar char=" "/>
        <a:defRPr sz="1900" b="0" i="0" kern="1200" baseline="0">
          <a:solidFill>
            <a:srgbClr val="435464"/>
          </a:solidFill>
          <a:latin typeface="Gill Sans Light"/>
          <a:ea typeface="+mn-ea"/>
          <a:cs typeface="Gill Sans Light"/>
        </a:defRPr>
      </a:lvl4pPr>
      <a:lvl5pPr marL="1304638" indent="-342900" algn="l" defTabSz="1096907" rtl="0" eaLnBrk="1" latinLnBrk="0" hangingPunct="1">
        <a:lnSpc>
          <a:spcPct val="100000"/>
        </a:lnSpc>
        <a:spcBef>
          <a:spcPts val="720"/>
        </a:spcBef>
        <a:buSzPct val="25000"/>
        <a:buFont typeface="Lucida Grande"/>
        <a:buChar char=" "/>
        <a:defRPr sz="1900" b="0" i="0" kern="1200" baseline="0">
          <a:solidFill>
            <a:srgbClr val="435464"/>
          </a:solidFill>
          <a:latin typeface="Gill Sans Light"/>
          <a:ea typeface="+mn-ea"/>
          <a:cs typeface="Gill Sans Light"/>
        </a:defRPr>
      </a:lvl5pPr>
      <a:lvl6pPr marL="3016494" indent="-274227" algn="l" defTabSz="1096907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564949" indent="-274227" algn="l" defTabSz="1096907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113403" indent="-274227" algn="l" defTabSz="1096907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661858" indent="-274227" algn="l" defTabSz="1096907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6907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48453" algn="l" defTabSz="1096907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96907" algn="l" defTabSz="1096907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45362" algn="l" defTabSz="1096907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193816" algn="l" defTabSz="1096907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742267" algn="l" defTabSz="1096907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290722" algn="l" defTabSz="1096907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839178" algn="l" defTabSz="1096907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387630" algn="l" defTabSz="1096907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image" Target="../media/image23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Continuous Compliance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Chef Automate and </a:t>
            </a:r>
            <a:r>
              <a:rPr lang="en-US" dirty="0" err="1" smtClean="0"/>
              <a:t>InSpec</a:t>
            </a:r>
            <a:r>
              <a:rPr lang="en-US" dirty="0" smtClean="0"/>
              <a:t> Profiles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8172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 Automate </a:t>
            </a:r>
            <a:r>
              <a:rPr lang="mr-IN" dirty="0" smtClean="0"/>
              <a:t>–</a:t>
            </a:r>
            <a:r>
              <a:rPr lang="en-US" dirty="0" smtClean="0"/>
              <a:t> Node View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View aggregate status of your infrastructure</a:t>
            </a:r>
          </a:p>
          <a:p>
            <a:pPr lvl="1"/>
            <a:r>
              <a:rPr lang="en-US" dirty="0" smtClean="0"/>
              <a:t>Overall &amp; trend views of converge status</a:t>
            </a:r>
          </a:p>
          <a:p>
            <a:pPr lvl="1"/>
            <a:r>
              <a:rPr lang="en-US" dirty="0"/>
              <a:t>Overall &amp; trend views of c</a:t>
            </a:r>
            <a:r>
              <a:rPr lang="en-US" dirty="0" smtClean="0"/>
              <a:t>ompliance status</a:t>
            </a:r>
          </a:p>
          <a:p>
            <a:pPr lvl="1"/>
            <a:r>
              <a:rPr lang="en-US" dirty="0" smtClean="0"/>
              <a:t>Filter &amp; search options</a:t>
            </a:r>
          </a:p>
          <a:p>
            <a:r>
              <a:rPr lang="en-US" dirty="0" smtClean="0"/>
              <a:t>View details of any node</a:t>
            </a:r>
          </a:p>
          <a:p>
            <a:pPr lvl="1"/>
            <a:r>
              <a:rPr lang="en-US" dirty="0" smtClean="0"/>
              <a:t>Status of converged resources</a:t>
            </a:r>
          </a:p>
          <a:p>
            <a:pPr lvl="1"/>
            <a:r>
              <a:rPr lang="en-US" dirty="0" smtClean="0"/>
              <a:t>Run List applied to the node</a:t>
            </a:r>
          </a:p>
          <a:p>
            <a:pPr lvl="1"/>
            <a:r>
              <a:rPr lang="en-US" dirty="0" smtClean="0"/>
              <a:t>Attributes of the node</a:t>
            </a:r>
          </a:p>
          <a:p>
            <a:pPr lvl="1"/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629290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 Solo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Executes </a:t>
            </a:r>
            <a:r>
              <a:rPr lang="en-US" dirty="0"/>
              <a:t>chef-client </a:t>
            </a:r>
            <a:r>
              <a:rPr lang="en-US" dirty="0" smtClean="0"/>
              <a:t>without relying on a Chef server to provide configuration policies (cookbooks, environments, etc.)</a:t>
            </a:r>
          </a:p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docs.chef.io</a:t>
            </a:r>
            <a:r>
              <a:rPr lang="en-US" dirty="0"/>
              <a:t>/</a:t>
            </a:r>
            <a:r>
              <a:rPr lang="en-US" dirty="0" err="1"/>
              <a:t>chef_solo.html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6151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 Solo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Local directory for configuration policy</a:t>
            </a:r>
          </a:p>
          <a:p>
            <a:pPr lvl="1"/>
            <a:r>
              <a:rPr lang="en-US" dirty="0" smtClean="0"/>
              <a:t>Or a URL from which a </a:t>
            </a:r>
            <a:r>
              <a:rPr lang="en-US" dirty="0" smtClean="0">
                <a:latin typeface="Consolas"/>
                <a:cs typeface="Consolas"/>
              </a:rPr>
              <a:t>.</a:t>
            </a:r>
            <a:r>
              <a:rPr lang="en-US" dirty="0" err="1" smtClean="0">
                <a:latin typeface="Consolas"/>
                <a:cs typeface="Consolas"/>
              </a:rPr>
              <a:t>tar.gz</a:t>
            </a:r>
            <a:r>
              <a:rPr lang="en-US" dirty="0" smtClean="0">
                <a:latin typeface="Consolas"/>
                <a:cs typeface="Consolas"/>
              </a:rPr>
              <a:t> </a:t>
            </a:r>
            <a:r>
              <a:rPr lang="en-US" dirty="0" smtClean="0"/>
              <a:t>file can be downloaded</a:t>
            </a:r>
          </a:p>
          <a:p>
            <a:r>
              <a:rPr lang="en-US" dirty="0" smtClean="0"/>
              <a:t>Node objects stored as a local JSON file</a:t>
            </a:r>
          </a:p>
          <a:p>
            <a:r>
              <a:rPr lang="en-US" dirty="0" smtClean="0"/>
              <a:t>Attribute data stored in a JSON file</a:t>
            </a:r>
          </a:p>
          <a:p>
            <a:pPr lvl="1"/>
            <a:r>
              <a:rPr lang="en-US" dirty="0" smtClean="0"/>
              <a:t>Local or remote</a:t>
            </a:r>
          </a:p>
          <a:p>
            <a:r>
              <a:rPr lang="en-US" dirty="0" smtClean="0"/>
              <a:t>Does not pull from a Chef Server</a:t>
            </a:r>
          </a:p>
          <a:p>
            <a:r>
              <a:rPr lang="en-US" dirty="0" smtClean="0"/>
              <a:t>Can be configured to send data to a Chef Server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6386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 Client </a:t>
            </a:r>
            <a:r>
              <a:rPr lang="mr-IN" dirty="0" smtClean="0"/>
              <a:t>–</a:t>
            </a:r>
            <a:r>
              <a:rPr lang="en-US" dirty="0" smtClean="0"/>
              <a:t> Local Mode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Local mode is a way to run the chef-client against the chef-repo on a local machine as if it were running against the Chef server. 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docs.chef.io</a:t>
            </a:r>
            <a:r>
              <a:rPr lang="en-US" dirty="0"/>
              <a:t>/</a:t>
            </a:r>
            <a:r>
              <a:rPr lang="en-US" dirty="0" err="1"/>
              <a:t>ctl_chef_client.html#run-in-local-mode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5270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 home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cd ~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1567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 chef-client in local mode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[2017-03-10T14:05:49+00:00] INFO: Forking chef instance to converge...</a:t>
            </a:r>
          </a:p>
          <a:p>
            <a:r>
              <a:rPr lang="en-US" dirty="0"/>
              <a:t>Starting Chef Client, version 12.18.31</a:t>
            </a:r>
          </a:p>
          <a:p>
            <a:r>
              <a:rPr lang="en-US" dirty="0" smtClean="0"/>
              <a:t>...</a:t>
            </a:r>
          </a:p>
          <a:p>
            <a:r>
              <a:rPr lang="en-US" dirty="0" smtClean="0"/>
              <a:t>Converging </a:t>
            </a:r>
            <a:r>
              <a:rPr lang="en-US" dirty="0"/>
              <a:t>0 resources</a:t>
            </a:r>
          </a:p>
          <a:p>
            <a:r>
              <a:rPr lang="en-US" dirty="0"/>
              <a:t>[2017-03-10T14:05:51+00:00] INFO: Chef Run complete in 0.19413018 seconds</a:t>
            </a:r>
          </a:p>
          <a:p>
            <a:endParaRPr lang="en-US" dirty="0"/>
          </a:p>
          <a:p>
            <a:r>
              <a:rPr lang="en-US" dirty="0"/>
              <a:t>Running handlers:</a:t>
            </a:r>
          </a:p>
          <a:p>
            <a:r>
              <a:rPr lang="en-US" dirty="0"/>
              <a:t>[2017-03-10T14:05:51+00:00] INFO: Running report handlers</a:t>
            </a:r>
          </a:p>
          <a:p>
            <a:r>
              <a:rPr lang="en-US" dirty="0"/>
              <a:t>Running handlers complete</a:t>
            </a:r>
          </a:p>
          <a:p>
            <a:r>
              <a:rPr lang="en-US" dirty="0"/>
              <a:t>[2017-03-10T14:05:51+00:00] INFO: Report handlers complete</a:t>
            </a:r>
          </a:p>
          <a:p>
            <a:r>
              <a:rPr lang="en-US" dirty="0"/>
              <a:t>Chef Client finished, 0/0 resources updated in 01 seconds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err="1"/>
              <a:t>sudo</a:t>
            </a:r>
            <a:r>
              <a:rPr lang="en-US" dirty="0"/>
              <a:t> </a:t>
            </a:r>
            <a:r>
              <a:rPr lang="en-US" dirty="0" err="1"/>
              <a:t>run_chef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3555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Check the converge status in Automate</a:t>
            </a:r>
            <a:endParaRPr lang="en-US" dirty="0"/>
          </a:p>
        </p:txBody>
      </p:sp>
      <p:pic>
        <p:nvPicPr>
          <p:cNvPr id="5" name="Picture Placeholder 4" descr="check-converge-status.png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998" r="-1999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825380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 with additional parameters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[2017-03-10T14:10:34+00:00] INFO: Forking chef instance to converge...</a:t>
            </a:r>
          </a:p>
          <a:p>
            <a:r>
              <a:rPr lang="en-US" dirty="0"/>
              <a:t>Starting Chef Client, version 12.18.31</a:t>
            </a:r>
          </a:p>
          <a:p>
            <a:r>
              <a:rPr lang="en-US" dirty="0"/>
              <a:t>[2017-03-10T14:10:34+00:00] INFO: *** Chef 12.18.31 ***</a:t>
            </a:r>
          </a:p>
          <a:p>
            <a:r>
              <a:rPr lang="en-US" dirty="0"/>
              <a:t>...</a:t>
            </a:r>
          </a:p>
          <a:p>
            <a:r>
              <a:rPr lang="en-US" dirty="0"/>
              <a:t>[2017-03-10T14:10:40+00:00] INFO: Chef Run complete in 4.10402964 seconds</a:t>
            </a:r>
          </a:p>
          <a:p>
            <a:endParaRPr lang="en-US" dirty="0"/>
          </a:p>
          <a:p>
            <a:r>
              <a:rPr lang="en-US" dirty="0"/>
              <a:t>Running handlers:</a:t>
            </a:r>
          </a:p>
          <a:p>
            <a:r>
              <a:rPr lang="en-US" dirty="0"/>
              <a:t>[2017-03-10T14:10:40+00:00] INFO: Running report handlers</a:t>
            </a:r>
          </a:p>
          <a:p>
            <a:r>
              <a:rPr lang="en-US" dirty="0"/>
              <a:t>[2017-03-10T14:10:40+00:00] WARN: Format is </a:t>
            </a:r>
            <a:r>
              <a:rPr lang="en-US" dirty="0" err="1"/>
              <a:t>json</a:t>
            </a:r>
            <a:endParaRPr lang="en-US" dirty="0"/>
          </a:p>
          <a:p>
            <a:r>
              <a:rPr lang="en-US" dirty="0"/>
              <a:t>[2017-03-10T14:10:40+00:00] INFO: Initialize </a:t>
            </a:r>
            <a:r>
              <a:rPr lang="en-US" dirty="0" err="1"/>
              <a:t>InSpec</a:t>
            </a:r>
            <a:endParaRPr lang="en-US" dirty="0"/>
          </a:p>
          <a:p>
            <a:r>
              <a:rPr lang="en-US" dirty="0"/>
              <a:t>[2017-03-10T14:10:40+00:00] INFO: Running tests from: [{:name=&gt;"</a:t>
            </a:r>
            <a:r>
              <a:rPr lang="en-US" dirty="0" err="1"/>
              <a:t>ssh</a:t>
            </a:r>
            <a:r>
              <a:rPr lang="en-US" dirty="0"/>
              <a:t>", :path=&gt;"/home/chef/profiles/</a:t>
            </a:r>
            <a:r>
              <a:rPr lang="en-US" dirty="0" err="1"/>
              <a:t>ssh</a:t>
            </a:r>
            <a:r>
              <a:rPr lang="en-US" dirty="0"/>
              <a:t>"}]</a:t>
            </a:r>
          </a:p>
          <a:p>
            <a:r>
              <a:rPr lang="en-US" dirty="0"/>
              <a:t>[2017-03-10T14:10:40+00:00] INFO: Reporting to chef-visibility</a:t>
            </a:r>
          </a:p>
          <a:p>
            <a:r>
              <a:rPr lang="en-US" dirty="0"/>
              <a:t>...</a:t>
            </a:r>
          </a:p>
          <a:p>
            <a:r>
              <a:rPr lang="en-US" dirty="0"/>
              <a:t>Running handlers complete</a:t>
            </a:r>
          </a:p>
          <a:p>
            <a:r>
              <a:rPr lang="en-US" dirty="0"/>
              <a:t>[2017-03-10T14:10:40+00:00] INFO: Report handlers complete</a:t>
            </a:r>
          </a:p>
          <a:p>
            <a:r>
              <a:rPr lang="en-US" dirty="0"/>
              <a:t>Chef Client finished, 1/2 resources updated in 06 seconds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sudo</a:t>
            </a:r>
            <a:r>
              <a:rPr lang="en-US" dirty="0"/>
              <a:t> </a:t>
            </a:r>
            <a:r>
              <a:rPr lang="en-US" dirty="0" err="1"/>
              <a:t>run_chef</a:t>
            </a:r>
            <a:r>
              <a:rPr lang="en-US" dirty="0"/>
              <a:t> "recipe[audit::default]"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4650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Check the converge status in Automate</a:t>
            </a:r>
            <a:endParaRPr lang="en-US" dirty="0"/>
          </a:p>
        </p:txBody>
      </p:sp>
      <p:pic>
        <p:nvPicPr>
          <p:cNvPr id="4" name="Picture Placeholder 3" descr="check-converge-status-after-audit.png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60" b="706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636098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Check the converge status in Automate</a:t>
            </a:r>
            <a:endParaRPr lang="en-US" dirty="0"/>
          </a:p>
        </p:txBody>
      </p:sp>
      <p:pic>
        <p:nvPicPr>
          <p:cNvPr id="5" name="Picture Placeholder 4" descr="check-converge-status-after-audit-resources.png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4086" b="-1408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402332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Login to Chef Automate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609600" y="1670583"/>
            <a:ext cx="8534400" cy="4811358"/>
          </a:xfrm>
        </p:spPr>
        <p:txBody>
          <a:bodyPr/>
          <a:lstStyle/>
          <a:p>
            <a:r>
              <a:rPr lang="en-US" dirty="0"/>
              <a:t>https://</a:t>
            </a:r>
            <a:r>
              <a:rPr lang="en-US" dirty="0" err="1" smtClean="0"/>
              <a:t>informatica</a:t>
            </a:r>
            <a:r>
              <a:rPr lang="en-US" dirty="0" smtClean="0"/>
              <a:t>-compliance-</a:t>
            </a:r>
            <a:r>
              <a:rPr lang="en-US" dirty="0" err="1" smtClean="0"/>
              <a:t>workshop.chefdemo.net</a:t>
            </a:r>
            <a:endParaRPr lang="en-US" dirty="0" smtClean="0"/>
          </a:p>
          <a:p>
            <a:r>
              <a:rPr lang="en-US" dirty="0" smtClean="0"/>
              <a:t>Uses a self-signed certificate in this lab</a:t>
            </a:r>
          </a:p>
          <a:p>
            <a:endParaRPr lang="en-US" dirty="0" smtClean="0"/>
          </a:p>
          <a:p>
            <a:r>
              <a:rPr lang="en-US" dirty="0" smtClean="0"/>
              <a:t>Username:  </a:t>
            </a:r>
            <a:r>
              <a:rPr lang="en-US" dirty="0" smtClean="0">
                <a:latin typeface="Consolas"/>
                <a:cs typeface="Consolas"/>
              </a:rPr>
              <a:t>chef</a:t>
            </a:r>
          </a:p>
          <a:p>
            <a:r>
              <a:rPr lang="en-US" dirty="0" smtClean="0"/>
              <a:t>Password:  </a:t>
            </a:r>
            <a:r>
              <a:rPr lang="en-US" dirty="0" smtClean="0">
                <a:latin typeface="Consolas"/>
                <a:cs typeface="Consolas"/>
              </a:rPr>
              <a:t>chef</a:t>
            </a:r>
            <a:endParaRPr lang="en-US" dirty="0">
              <a:latin typeface="Consolas"/>
              <a:cs typeface="Consolas"/>
            </a:endParaRPr>
          </a:p>
        </p:txBody>
      </p:sp>
      <p:pic>
        <p:nvPicPr>
          <p:cNvPr id="5" name="Media Placeholder 4" descr="Chef_Automate.png"/>
          <p:cNvPicPr>
            <a:picLocks noGrp="1" noChangeAspect="1"/>
          </p:cNvPicPr>
          <p:nvPr>
            <p:ph type="media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148" r="-1314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67308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check-compliance-status.png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569" r="-16569"/>
          <a:stretch>
            <a:fillRect/>
          </a:stretch>
        </p:blipFill>
        <p:spPr/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Check the compliance status in Automate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3866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check-compliance-status-failing.png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5594" b="-25594"/>
          <a:stretch>
            <a:fillRect/>
          </a:stretch>
        </p:blipFill>
        <p:spPr/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Check the compliance status in Automate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7745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details-of-failing-control.png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3034" r="-23034"/>
          <a:stretch>
            <a:fillRect/>
          </a:stretch>
        </p:blipFill>
        <p:spPr/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View details of the failing control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4221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 details of the failing control</a:t>
            </a:r>
          </a:p>
        </p:txBody>
      </p:sp>
      <p:pic>
        <p:nvPicPr>
          <p:cNvPr id="5" name="Picture Placeholder 4" descr="additional-details-of-failing-control.png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562" b="2256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411436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Review the set-up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tying it all together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9624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 home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cd ~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307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List contents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err="1"/>
              <a:t>Berksfile</a:t>
            </a:r>
            <a:r>
              <a:rPr lang="en-US" dirty="0"/>
              <a:t>       </a:t>
            </a:r>
            <a:r>
              <a:rPr lang="en-US" dirty="0" err="1"/>
              <a:t>config.json</a:t>
            </a:r>
            <a:r>
              <a:rPr lang="en-US" dirty="0"/>
              <a:t>  </a:t>
            </a:r>
            <a:r>
              <a:rPr lang="en-US" dirty="0" err="1"/>
              <a:t>firstname-lastname</a:t>
            </a:r>
            <a:r>
              <a:rPr lang="en-US" dirty="0"/>
              <a:t>  profiles</a:t>
            </a:r>
          </a:p>
          <a:p>
            <a:r>
              <a:rPr lang="en-US" dirty="0" err="1"/>
              <a:t>Berksfile.lock</a:t>
            </a:r>
            <a:r>
              <a:rPr lang="en-US" dirty="0"/>
              <a:t>  cookbooks    nodes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err="1" smtClean="0"/>
              <a:t>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2749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List cookbooks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audit  </a:t>
            </a:r>
            <a:r>
              <a:rPr lang="en-US" dirty="0" err="1" smtClean="0"/>
              <a:t>compat_resource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err="1" smtClean="0"/>
              <a:t>ls</a:t>
            </a:r>
            <a:r>
              <a:rPr lang="en-US" dirty="0" smtClean="0"/>
              <a:t> cookbooks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5814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Audit Cookbook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Install </a:t>
            </a:r>
            <a:r>
              <a:rPr lang="en-US" dirty="0" err="1"/>
              <a:t>InSpec</a:t>
            </a:r>
            <a:endParaRPr lang="en-US" dirty="0"/>
          </a:p>
          <a:p>
            <a:r>
              <a:rPr lang="en-US" dirty="0"/>
              <a:t>Run </a:t>
            </a:r>
            <a:r>
              <a:rPr lang="en-US" dirty="0" err="1"/>
              <a:t>InSpec</a:t>
            </a:r>
            <a:r>
              <a:rPr lang="en-US" dirty="0"/>
              <a:t> profiles</a:t>
            </a:r>
          </a:p>
          <a:p>
            <a:r>
              <a:rPr lang="en-US" dirty="0"/>
              <a:t>Report results to Chef Compliance or </a:t>
            </a:r>
            <a:r>
              <a:rPr lang="en-US" dirty="0" smtClean="0"/>
              <a:t>Chef  Automate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8332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Compat</a:t>
            </a:r>
            <a:r>
              <a:rPr lang="en-US" dirty="0" smtClean="0"/>
              <a:t> Resource Cookbook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Adds functionality introduced in the latest chef-client releases to any chef-client from 12.1 onwards. </a:t>
            </a:r>
          </a:p>
          <a:p>
            <a:r>
              <a:rPr lang="en-US" dirty="0"/>
              <a:t>Includes</a:t>
            </a:r>
          </a:p>
          <a:p>
            <a:pPr lvl="1"/>
            <a:r>
              <a:rPr lang="en-US" dirty="0"/>
              <a:t>Custom Resource functionality</a:t>
            </a:r>
          </a:p>
          <a:p>
            <a:pPr lvl="1"/>
            <a:r>
              <a:rPr lang="en-US" dirty="0"/>
              <a:t>notification improvements</a:t>
            </a:r>
          </a:p>
          <a:p>
            <a:pPr lvl="1"/>
            <a:r>
              <a:rPr lang="en-US" dirty="0"/>
              <a:t>new resources added to core chef</a:t>
            </a:r>
          </a:p>
          <a:p>
            <a:r>
              <a:rPr lang="en-US" dirty="0"/>
              <a:t>Allows for these new resources in cookbooks without requiring the very latest Chef client release.</a:t>
            </a:r>
          </a:p>
        </p:txBody>
      </p:sp>
    </p:spTree>
    <p:extLst>
      <p:ext uri="{BB962C8B-B14F-4D97-AF65-F5344CB8AC3E}">
        <p14:creationId xmlns:p14="http://schemas.microsoft.com/office/powerpoint/2010/main" val="1297367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Browse to your node</a:t>
            </a:r>
            <a:endParaRPr lang="en-US" dirty="0"/>
          </a:p>
        </p:txBody>
      </p:sp>
      <p:pic>
        <p:nvPicPr>
          <p:cNvPr id="9" name="Picture Placeholder 8" descr="nodes.png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2175" b="-1217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047026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config.json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mr-IN" dirty="0"/>
              <a:t>{</a:t>
            </a:r>
          </a:p>
          <a:p>
            <a:r>
              <a:rPr lang="mr-IN" dirty="0"/>
              <a:t>  "audit": {</a:t>
            </a:r>
          </a:p>
          <a:p>
            <a:r>
              <a:rPr lang="mr-IN" dirty="0"/>
              <a:t>    "collector": "chef-visibility",</a:t>
            </a:r>
          </a:p>
          <a:p>
            <a:r>
              <a:rPr lang="mr-IN" dirty="0"/>
              <a:t>    "inspec_version": "1.15.0",</a:t>
            </a:r>
          </a:p>
          <a:p>
            <a:r>
              <a:rPr lang="mr-IN" dirty="0"/>
              <a:t>    "profiles": [</a:t>
            </a:r>
          </a:p>
          <a:p>
            <a:r>
              <a:rPr lang="mr-IN" dirty="0"/>
              <a:t>      {</a:t>
            </a:r>
          </a:p>
          <a:p>
            <a:r>
              <a:rPr lang="mr-IN" dirty="0"/>
              <a:t>        "name": "ssh",</a:t>
            </a:r>
          </a:p>
          <a:p>
            <a:r>
              <a:rPr lang="mr-IN" dirty="0"/>
              <a:t>        "path": "/home/chef/profiles/ssh"</a:t>
            </a:r>
          </a:p>
          <a:p>
            <a:r>
              <a:rPr lang="mr-IN" dirty="0"/>
              <a:t>      }</a:t>
            </a:r>
          </a:p>
          <a:p>
            <a:r>
              <a:rPr lang="mr-IN" dirty="0"/>
              <a:t>    ]</a:t>
            </a:r>
          </a:p>
          <a:p>
            <a:r>
              <a:rPr lang="mr-IN" dirty="0"/>
              <a:t>  </a:t>
            </a:r>
            <a:r>
              <a:rPr lang="mr-IN" dirty="0" smtClean="0"/>
              <a:t>}</a:t>
            </a:r>
            <a:endParaRPr lang="en-US" dirty="0" smtClean="0"/>
          </a:p>
          <a:p>
            <a:r>
              <a:rPr lang="en-US" dirty="0"/>
              <a:t>}</a:t>
            </a:r>
            <a:endParaRPr lang="mr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cat </a:t>
            </a:r>
            <a:r>
              <a:rPr lang="en-US" dirty="0" err="1" smtClean="0"/>
              <a:t>config.json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6191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Local Profiles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profiles/</a:t>
            </a:r>
          </a:p>
          <a:p>
            <a:r>
              <a:rPr lang="en-US" dirty="0"/>
              <a:t>└── </a:t>
            </a:r>
            <a:r>
              <a:rPr lang="en-US" dirty="0" err="1"/>
              <a:t>ssh</a:t>
            </a:r>
            <a:endParaRPr lang="en-US" dirty="0"/>
          </a:p>
          <a:p>
            <a:r>
              <a:rPr lang="en-US" dirty="0"/>
              <a:t>    ├── controls</a:t>
            </a:r>
          </a:p>
          <a:p>
            <a:r>
              <a:rPr lang="en-US" dirty="0"/>
              <a:t>    │   └── </a:t>
            </a:r>
            <a:r>
              <a:rPr lang="en-US" dirty="0" err="1"/>
              <a:t>ssh.rb</a:t>
            </a:r>
            <a:endParaRPr lang="en-US" dirty="0"/>
          </a:p>
          <a:p>
            <a:r>
              <a:rPr lang="en-US" dirty="0"/>
              <a:t>    ├── </a:t>
            </a:r>
            <a:r>
              <a:rPr lang="en-US" dirty="0" err="1"/>
              <a:t>inspec.lock</a:t>
            </a:r>
            <a:endParaRPr lang="en-US" dirty="0"/>
          </a:p>
          <a:p>
            <a:r>
              <a:rPr lang="en-US" dirty="0"/>
              <a:t>    └── </a:t>
            </a:r>
            <a:r>
              <a:rPr lang="en-US" dirty="0" err="1"/>
              <a:t>inspec.yml</a:t>
            </a:r>
            <a:endParaRPr lang="en-US" dirty="0"/>
          </a:p>
          <a:p>
            <a:endParaRPr lang="en-US" dirty="0"/>
          </a:p>
          <a:p>
            <a:r>
              <a:rPr lang="en-US" dirty="0"/>
              <a:t>2 directories, 3 files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tree profiles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9726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 Locally with </a:t>
            </a:r>
            <a:r>
              <a:rPr lang="en-US" dirty="0" err="1" smtClean="0"/>
              <a:t>InSpec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en-US" dirty="0"/>
              <a:t>Profile: SSH Configuration (</a:t>
            </a:r>
            <a:r>
              <a:rPr lang="en-US" dirty="0" err="1"/>
              <a:t>ssh</a:t>
            </a:r>
            <a:r>
              <a:rPr lang="en-US" dirty="0"/>
              <a:t>)</a:t>
            </a:r>
          </a:p>
          <a:p>
            <a:r>
              <a:rPr lang="en-US" dirty="0"/>
              <a:t>Version: 0.1.0</a:t>
            </a:r>
          </a:p>
          <a:p>
            <a:r>
              <a:rPr lang="en-US" dirty="0"/>
              <a:t>Target:  local://</a:t>
            </a:r>
          </a:p>
          <a:p>
            <a:endParaRPr lang="en-US" dirty="0"/>
          </a:p>
          <a:p>
            <a:r>
              <a:rPr lang="en-US" dirty="0"/>
              <a:t>  ×  sshd-1.0: SSH Version 2 (</a:t>
            </a:r>
          </a:p>
          <a:p>
            <a:r>
              <a:rPr lang="en-US" dirty="0"/>
              <a:t>     expected: 2</a:t>
            </a:r>
          </a:p>
          <a:p>
            <a:r>
              <a:rPr lang="en-US" dirty="0"/>
              <a:t>          got:</a:t>
            </a:r>
          </a:p>
          <a:p>
            <a:endParaRPr lang="en-US" dirty="0"/>
          </a:p>
          <a:p>
            <a:r>
              <a:rPr lang="en-US" dirty="0"/>
              <a:t>     (compared using `</a:t>
            </a:r>
            <a:r>
              <a:rPr lang="en-US" dirty="0" err="1"/>
              <a:t>cmp</a:t>
            </a:r>
            <a:r>
              <a:rPr lang="en-US" dirty="0"/>
              <a:t>` matcher)</a:t>
            </a:r>
          </a:p>
          <a:p>
            <a:r>
              <a:rPr lang="en-US" dirty="0"/>
              <a:t>     )</a:t>
            </a:r>
          </a:p>
          <a:p>
            <a:r>
              <a:rPr lang="en-US" dirty="0"/>
              <a:t>     ×  SSH Configuration Protocol should </a:t>
            </a:r>
            <a:r>
              <a:rPr lang="en-US" dirty="0" err="1"/>
              <a:t>cmp</a:t>
            </a:r>
            <a:r>
              <a:rPr lang="en-US" dirty="0"/>
              <a:t> == 2</a:t>
            </a:r>
          </a:p>
          <a:p>
            <a:endParaRPr lang="en-US" dirty="0"/>
          </a:p>
          <a:p>
            <a:r>
              <a:rPr lang="en-US" dirty="0"/>
              <a:t>     expected: 2</a:t>
            </a:r>
          </a:p>
          <a:p>
            <a:r>
              <a:rPr lang="en-US" dirty="0"/>
              <a:t>          got:</a:t>
            </a:r>
          </a:p>
          <a:p>
            <a:endParaRPr lang="en-US" dirty="0"/>
          </a:p>
          <a:p>
            <a:r>
              <a:rPr lang="en-US" dirty="0"/>
              <a:t>     (compared using `</a:t>
            </a:r>
            <a:r>
              <a:rPr lang="en-US" dirty="0" err="1"/>
              <a:t>cmp</a:t>
            </a:r>
            <a:r>
              <a:rPr lang="en-US" dirty="0"/>
              <a:t>` matcher)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Profile Summary: 0 successful, 1 failures, 0 skipped</a:t>
            </a:r>
          </a:p>
          <a:p>
            <a:r>
              <a:rPr lang="en-US" dirty="0"/>
              <a:t>Test Summary: 0 successful, 1 failures, 0 skipped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err="1" smtClean="0"/>
              <a:t>inspec</a:t>
            </a:r>
            <a:r>
              <a:rPr lang="en-US" dirty="0" smtClean="0"/>
              <a:t> exec profiles/</a:t>
            </a:r>
            <a:r>
              <a:rPr lang="en-US" dirty="0" err="1" smtClean="0"/>
              <a:t>ssh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0151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Steps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Remediate the failing control</a:t>
            </a:r>
          </a:p>
          <a:p>
            <a:r>
              <a:rPr lang="en-US" dirty="0" smtClean="0"/>
              <a:t>Run the audit cookbook to verify the remediation</a:t>
            </a:r>
          </a:p>
          <a:p>
            <a:r>
              <a:rPr lang="en-US" dirty="0" smtClean="0"/>
              <a:t>View the compliant node in Automate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9712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Remediate the Failing Control</a:t>
            </a:r>
            <a:endParaRPr lang="en-US" dirty="0"/>
          </a:p>
        </p:txBody>
      </p:sp>
      <p:sp>
        <p:nvSpPr>
          <p:cNvPr id="8" name="Subtitle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305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Fix your </a:t>
            </a:r>
            <a:r>
              <a:rPr lang="en-US" dirty="0" err="1" smtClean="0"/>
              <a:t>ssh</a:t>
            </a:r>
            <a:r>
              <a:rPr lang="en-US" dirty="0" smtClean="0"/>
              <a:t> configuration on your own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Write a cookbook to manage SSH</a:t>
            </a:r>
          </a:p>
          <a:p>
            <a:r>
              <a:rPr lang="en-US" dirty="0" smtClean="0"/>
              <a:t>Manually update the SSH configuration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8293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passing-compliance.png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371" b="18371"/>
          <a:stretch>
            <a:fillRect/>
          </a:stretch>
        </p:blipFill>
        <p:spPr/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Verify </a:t>
            </a:r>
            <a:r>
              <a:rPr lang="en-US" dirty="0" smtClean="0"/>
              <a:t>Compliance Status </a:t>
            </a:r>
            <a:r>
              <a:rPr lang="en-US" dirty="0"/>
              <a:t>in Automate</a:t>
            </a:r>
          </a:p>
        </p:txBody>
      </p:sp>
    </p:spTree>
    <p:extLst>
      <p:ext uri="{BB962C8B-B14F-4D97-AF65-F5344CB8AC3E}">
        <p14:creationId xmlns:p14="http://schemas.microsoft.com/office/powerpoint/2010/main" val="1491139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passing-ssh-v2-compliance.png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3417" b="-23417"/>
          <a:stretch>
            <a:fillRect/>
          </a:stretch>
        </p:blipFill>
        <p:spPr/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Verify </a:t>
            </a:r>
            <a:r>
              <a:rPr lang="en-US" dirty="0" smtClean="0"/>
              <a:t>Compliance Status </a:t>
            </a:r>
            <a:r>
              <a:rPr lang="en-US" dirty="0"/>
              <a:t>in Automate</a:t>
            </a:r>
          </a:p>
        </p:txBody>
      </p:sp>
    </p:spTree>
    <p:extLst>
      <p:ext uri="{BB962C8B-B14F-4D97-AF65-F5344CB8AC3E}">
        <p14:creationId xmlns:p14="http://schemas.microsoft.com/office/powerpoint/2010/main" val="3325247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Browse to your node</a:t>
            </a:r>
            <a:endParaRPr lang="en-US" dirty="0"/>
          </a:p>
        </p:txBody>
      </p:sp>
      <p:pic>
        <p:nvPicPr>
          <p:cNvPr id="5" name="Picture Placeholder 4" descr="browse-to-your-node.png"/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6308" b="-1630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959660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view-details-of-your-node.png"/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833" r="-10833"/>
          <a:stretch>
            <a:fillRect/>
          </a:stretch>
        </p:blipFill>
        <p:spPr/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View details of your node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0496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View details of your node</a:t>
            </a:r>
            <a:endParaRPr lang="en-US" dirty="0"/>
          </a:p>
        </p:txBody>
      </p:sp>
      <p:pic>
        <p:nvPicPr>
          <p:cNvPr id="4" name="Picture Placeholder 3" descr="view-details-of-your-node-runlist.png"/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86" b="828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476872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view-details-of-your-node-attributes.png"/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148" r="-21148"/>
          <a:stretch>
            <a:fillRect/>
          </a:stretch>
        </p:blipFill>
        <p:spPr/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View details of your node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246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view-details-of-your-node-compliance.png"/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3420" r="-23420"/>
          <a:stretch>
            <a:fillRect/>
          </a:stretch>
        </p:blipFill>
        <p:spPr/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View details of your node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3350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node-uses-chef-solo.png"/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5242" b="-55242"/>
          <a:stretch>
            <a:fillRect/>
          </a:stretch>
        </p:blipFill>
        <p:spPr/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node uses chef solo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4584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chef2016full">
  <a:themeElements>
    <a:clrScheme name="Custom 3">
      <a:dk1>
        <a:sysClr val="windowText" lastClr="000000"/>
      </a:dk1>
      <a:lt1>
        <a:sysClr val="window" lastClr="FFFFFF"/>
      </a:lt1>
      <a:dk2>
        <a:srgbClr val="2F3336"/>
      </a:dk2>
      <a:lt2>
        <a:srgbClr val="EBF0F0"/>
      </a:lt2>
      <a:accent1>
        <a:srgbClr val="F18B21"/>
      </a:accent1>
      <a:accent2>
        <a:srgbClr val="3F5364"/>
      </a:accent2>
      <a:accent3>
        <a:srgbClr val="3897D3"/>
      </a:accent3>
      <a:accent4>
        <a:srgbClr val="1FB899"/>
      </a:accent4>
      <a:accent5>
        <a:srgbClr val="FDB714"/>
      </a:accent5>
      <a:accent6>
        <a:srgbClr val="7D868C"/>
      </a:accent6>
      <a:hlink>
        <a:srgbClr val="0000FF"/>
      </a:hlink>
      <a:folHlink>
        <a:srgbClr val="800080"/>
      </a:folHlink>
    </a:clrScheme>
    <a:fontScheme name="Solstice">
      <a:majorFont>
        <a:latin typeface="Gill Sans MT"/>
        <a:ea typeface=""/>
        <a:cs typeface=""/>
        <a:font script="Grek" typeface="Corbel"/>
        <a:font script="Cyrl" typeface="Corbel"/>
        <a:font script="Jpan" typeface="ＭＳ ゴシック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ＭＳ ゴシック"/>
        <a:font script="Hang" typeface="HY엽서L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>
          <a:defRPr sz="2400" dirty="0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latin typeface="Gill Sans Light"/>
            <a:cs typeface="Gill Sans Light"/>
          </a:defRPr>
        </a:defPPr>
      </a:lstStyle>
      <a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a:style>
    </a:spDef>
    <a:lnDef>
      <a:spPr>
        <a:ln w="38100" cmpd="sng">
          <a:solidFill>
            <a:schemeClr val="accent1"/>
          </a:solidFill>
          <a:prstDash val="lgDash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>
          <a:defRPr sz="2400" dirty="0" smtClean="0">
            <a:solidFill>
              <a:schemeClr val="accent2"/>
            </a:solidFill>
            <a:latin typeface="Gill Sans Light"/>
            <a:cs typeface="Gill Sans Light"/>
          </a:defRPr>
        </a:defPPr>
      </a:lstStyle>
    </a:txDef>
  </a:objectDefaults>
  <a:extraClrSchemeLst/>
  <a:extLst>
    <a:ext uri="{05A4C25C-085E-4340-85A3-A5531E510DB2}">
      <thm15:themeFamily xmlns="" xmlns:thm15="http://schemas.microsoft.com/office/thememl/2012/main" name="Chef-Template-16x9-Blue.potx" id="{AEDCA41E-F161-4EBB-B511-A8687687A8DC}" vid="{64ECDA82-38C2-4FAD-B0A3-D276970F43D1}"/>
    </a:ext>
  </a:extLst>
</a:theme>
</file>

<file path=ppt/theme/theme2.xml><?xml version="1.0" encoding="utf-8"?>
<a:theme xmlns:a="http://schemas.openxmlformats.org/drawingml/2006/main" name="1_Chef2015v2">
  <a:themeElements>
    <a:clrScheme name="Habitat">
      <a:dk1>
        <a:sysClr val="windowText" lastClr="000000"/>
      </a:dk1>
      <a:lt1>
        <a:sysClr val="window" lastClr="FFFFFF"/>
      </a:lt1>
      <a:dk2>
        <a:srgbClr val="2F3336"/>
      </a:dk2>
      <a:lt2>
        <a:srgbClr val="FFFFFF"/>
      </a:lt2>
      <a:accent1>
        <a:srgbClr val="87B09A"/>
      </a:accent1>
      <a:accent2>
        <a:srgbClr val="5C6664"/>
      </a:accent2>
      <a:accent3>
        <a:srgbClr val="C3C6C8"/>
      </a:accent3>
      <a:accent4>
        <a:srgbClr val="4296B2"/>
      </a:accent4>
      <a:accent5>
        <a:srgbClr val="FF9012"/>
      </a:accent5>
      <a:accent6>
        <a:srgbClr val="EB6852"/>
      </a:accent6>
      <a:hlink>
        <a:srgbClr val="0000FF"/>
      </a:hlink>
      <a:folHlink>
        <a:srgbClr val="800080"/>
      </a:folHlink>
    </a:clrScheme>
    <a:fontScheme name="Solstice">
      <a:majorFont>
        <a:latin typeface="Gill Sans MT"/>
        <a:ea typeface=""/>
        <a:cs typeface=""/>
        <a:font script="Grek" typeface="Corbel"/>
        <a:font script="Cyrl" typeface="Corbel"/>
        <a:font script="Jpan" typeface="ＭＳ ゴシック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ＭＳ ゴシック"/>
        <a:font script="Hang" typeface="HY엽서L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>
          <a:defRPr sz="2400" dirty="0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latin typeface="Gill Sans Light"/>
            <a:cs typeface="Gill Sans Light"/>
          </a:defRPr>
        </a:defPPr>
      </a:lstStyle>
      <a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a:style>
    </a:spDef>
    <a:lnDef>
      <a:spPr>
        <a:ln w="38100" cmpd="sng">
          <a:solidFill>
            <a:schemeClr val="accent1"/>
          </a:solidFill>
          <a:prstDash val="lgDash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>
          <a:defRPr sz="2400" dirty="0" smtClean="0">
            <a:solidFill>
              <a:schemeClr val="accent2"/>
            </a:solidFill>
            <a:latin typeface="Gill Sans Light"/>
            <a:cs typeface="Gill Sans Light"/>
          </a:defRPr>
        </a:defPPr>
      </a:lstStyle>
    </a:txDef>
  </a:objectDefaults>
  <a:extraClrSchemeLst/>
  <a:extLst>
    <a:ext uri="{05A4C25C-085E-4340-85A3-A5531E510DB2}">
      <thm15:themeFamily xmlns="" xmlns:thm15="http://schemas.microsoft.com/office/thememl/2012/main" name="Chef-Template-16x9-Blue.potx" id="{AEDCA41E-F161-4EBB-B511-A8687687A8DC}" vid="{64ECDA82-38C2-4FAD-B0A3-D276970F43D1}"/>
    </a:ext>
  </a:extLst>
</a:theme>
</file>

<file path=ppt/theme/theme3.xml><?xml version="1.0" encoding="utf-8"?>
<a:theme xmlns:a="http://schemas.openxmlformats.org/drawingml/2006/main" name="2_Chef2015v2">
  <a:themeElements>
    <a:clrScheme name="InSpec">
      <a:dk1>
        <a:sysClr val="windowText" lastClr="000000"/>
      </a:dk1>
      <a:lt1>
        <a:sysClr val="window" lastClr="FFFFFF"/>
      </a:lt1>
      <a:dk2>
        <a:srgbClr val="2F3336"/>
      </a:dk2>
      <a:lt2>
        <a:srgbClr val="FFFFFF"/>
      </a:lt2>
      <a:accent1>
        <a:srgbClr val="4197B5"/>
      </a:accent1>
      <a:accent2>
        <a:srgbClr val="63CE99"/>
      </a:accent2>
      <a:accent3>
        <a:srgbClr val="5C6670"/>
      </a:accent3>
      <a:accent4>
        <a:srgbClr val="C3C6C8"/>
      </a:accent4>
      <a:accent5>
        <a:srgbClr val="F18B21"/>
      </a:accent5>
      <a:accent6>
        <a:srgbClr val="87B09A"/>
      </a:accent6>
      <a:hlink>
        <a:srgbClr val="0000FF"/>
      </a:hlink>
      <a:folHlink>
        <a:srgbClr val="800080"/>
      </a:folHlink>
    </a:clrScheme>
    <a:fontScheme name="Solstice">
      <a:majorFont>
        <a:latin typeface="Gill Sans MT"/>
        <a:ea typeface=""/>
        <a:cs typeface=""/>
        <a:font script="Grek" typeface="Corbel"/>
        <a:font script="Cyrl" typeface="Corbel"/>
        <a:font script="Jpan" typeface="ＭＳ ゴシック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ＭＳ ゴシック"/>
        <a:font script="Hang" typeface="HY엽서L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>
          <a:defRPr sz="2400" dirty="0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latin typeface="Gill Sans Light"/>
            <a:cs typeface="Gill Sans Light"/>
          </a:defRPr>
        </a:defPPr>
      </a:lstStyle>
      <a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a:style>
    </a:spDef>
    <a:lnDef>
      <a:spPr>
        <a:ln w="38100" cmpd="sng">
          <a:solidFill>
            <a:schemeClr val="accent1"/>
          </a:solidFill>
          <a:prstDash val="lgDash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>
          <a:defRPr sz="2400" dirty="0" smtClean="0">
            <a:solidFill>
              <a:schemeClr val="accent2"/>
            </a:solidFill>
            <a:latin typeface="Gill Sans Light"/>
            <a:cs typeface="Gill Sans Light"/>
          </a:defRPr>
        </a:defPPr>
      </a:lstStyle>
    </a:txDef>
  </a:objectDefaults>
  <a:extraClrSchemeLst/>
  <a:extLst>
    <a:ext uri="{05A4C25C-085E-4340-85A3-A5531E510DB2}">
      <thm15:themeFamily xmlns="" xmlns:thm15="http://schemas.microsoft.com/office/thememl/2012/main" name="Chef-Template-16x9-Blue.potx" id="{AEDCA41E-F161-4EBB-B511-A8687687A8DC}" vid="{64ECDA82-38C2-4FAD-B0A3-D276970F43D1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chef2016full.potx</Template>
  <TotalTime>533</TotalTime>
  <Words>1337</Words>
  <Application>Microsoft Macintosh PowerPoint</Application>
  <PresentationFormat>Custom</PresentationFormat>
  <Paragraphs>199</Paragraphs>
  <Slides>37</Slides>
  <Notes>13</Notes>
  <HiddenSlides>0</HiddenSlides>
  <MMClips>0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37</vt:i4>
      </vt:variant>
    </vt:vector>
  </HeadingPairs>
  <TitlesOfParts>
    <vt:vector size="40" baseType="lpstr">
      <vt:lpstr>chef2016full</vt:lpstr>
      <vt:lpstr>1_Chef2015v2</vt:lpstr>
      <vt:lpstr>2_Chef2015v2</vt:lpstr>
      <vt:lpstr>Continuous Compliance</vt:lpstr>
      <vt:lpstr>Login to Chef Automate</vt:lpstr>
      <vt:lpstr>Browse to your node</vt:lpstr>
      <vt:lpstr>Browse to your node</vt:lpstr>
      <vt:lpstr>View details of your node</vt:lpstr>
      <vt:lpstr>View details of your node</vt:lpstr>
      <vt:lpstr>View details of your node</vt:lpstr>
      <vt:lpstr>View details of your node</vt:lpstr>
      <vt:lpstr>The node uses chef solo</vt:lpstr>
      <vt:lpstr>Chef Automate – Node View</vt:lpstr>
      <vt:lpstr>Chef Solo</vt:lpstr>
      <vt:lpstr>Chef Solo</vt:lpstr>
      <vt:lpstr>Chef Client – Local Mode</vt:lpstr>
      <vt:lpstr>Go home</vt:lpstr>
      <vt:lpstr>Run chef-client in local mode</vt:lpstr>
      <vt:lpstr>Check the converge status in Automate</vt:lpstr>
      <vt:lpstr>Run with additional parameters</vt:lpstr>
      <vt:lpstr>Check the converge status in Automate</vt:lpstr>
      <vt:lpstr>Check the converge status in Automate</vt:lpstr>
      <vt:lpstr>Check the compliance status in Automate</vt:lpstr>
      <vt:lpstr>Check the compliance status in Automate</vt:lpstr>
      <vt:lpstr>View details of the failing control</vt:lpstr>
      <vt:lpstr>View details of the failing control</vt:lpstr>
      <vt:lpstr>Review the set-up</vt:lpstr>
      <vt:lpstr>Go home</vt:lpstr>
      <vt:lpstr>List contents</vt:lpstr>
      <vt:lpstr>List cookbooks</vt:lpstr>
      <vt:lpstr>Audit Cookbook</vt:lpstr>
      <vt:lpstr>Compat Resource Cookbook</vt:lpstr>
      <vt:lpstr>config.json</vt:lpstr>
      <vt:lpstr>Local Profiles</vt:lpstr>
      <vt:lpstr>Run Locally with InSpec</vt:lpstr>
      <vt:lpstr>Next Steps</vt:lpstr>
      <vt:lpstr>Remediate the Failing Control</vt:lpstr>
      <vt:lpstr>Fix your ssh configuration on your own</vt:lpstr>
      <vt:lpstr>Verify Compliance Status in Automate</vt:lpstr>
      <vt:lpstr>Verify Compliance Status in Automate</vt:lpstr>
    </vt:vector>
  </TitlesOfParts>
  <Company>Chef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Name of Presentation</dc:title>
  <dc:creator>Andy Paroff</dc:creator>
  <cp:lastModifiedBy>Nathen Harvey</cp:lastModifiedBy>
  <cp:revision>60</cp:revision>
  <dcterms:created xsi:type="dcterms:W3CDTF">2015-04-20T20:56:17Z</dcterms:created>
  <dcterms:modified xsi:type="dcterms:W3CDTF">2017-03-21T04:15:39Z</dcterms:modified>
</cp:coreProperties>
</file>